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3"/>
    <p:sldMasterId id="2147483661" r:id="rId4"/>
  </p:sldMasterIdLst>
  <p:notesMasterIdLst>
    <p:notesMasterId r:id="rId13"/>
  </p:notesMasterIdLst>
  <p:sldIdLst>
    <p:sldId id="257" r:id="rId5"/>
    <p:sldId id="256" r:id="rId6"/>
    <p:sldId id="273" r:id="rId7"/>
    <p:sldId id="292" r:id="rId8"/>
    <p:sldId id="404" r:id="rId9"/>
    <p:sldId id="405" r:id="rId10"/>
    <p:sldId id="406" r:id="rId11"/>
    <p:sldId id="416" r:id="rId1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E8F5"/>
    <a:srgbClr val="D7EFFD"/>
    <a:srgbClr val="BCC4CF"/>
    <a:srgbClr val="96A5B3"/>
    <a:srgbClr val="4F0000"/>
    <a:srgbClr val="6C0D0D"/>
    <a:srgbClr val="F4F3FB"/>
    <a:srgbClr val="E4C5C4"/>
    <a:srgbClr val="823124"/>
    <a:srgbClr val="A0281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rgbClr val="56C1FF"/>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61D836"/>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rgbClr val="FFF056"/>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chemeClr val="accent6">
            <a:hueOff val="-6376911"/>
            <a:satOff val="82390"/>
            <a:lumOff val="7231"/>
          </a:schemeClr>
        </a:fontRef>
        <a:schemeClr val="accent6">
          <a:hueOff val="-6376911"/>
          <a:satOff val="82390"/>
          <a:lumOff val="7231"/>
        </a:schemeClr>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chemeClr val="accent6">
              <a:hueOff val="-6376911"/>
              <a:satOff val="82390"/>
              <a:lumOff val="7231"/>
            </a:schemeClr>
          </a:solidFill>
        </a:fill>
      </a:tcStyle>
    </a:lastRow>
    <a:firstRow>
      <a:tcTxStyle b="on" i="off">
        <a:fontRef idx="minor">
          <a:schemeClr val="accent6">
            <a:hueOff val="-6376911"/>
            <a:satOff val="82390"/>
            <a:lumOff val="7231"/>
          </a:schemeClr>
        </a:fontRef>
        <a:schemeClr val="accent6">
          <a:hueOff val="-6376911"/>
          <a:satOff val="82390"/>
          <a:lumOff val="7231"/>
        </a:schemeClr>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91"/>
    <p:restoredTop sz="81555"/>
  </p:normalViewPr>
  <p:slideViewPr>
    <p:cSldViewPr snapToGrid="0" snapToObjects="1">
      <p:cViewPr>
        <p:scale>
          <a:sx n="53" d="100"/>
          <a:sy n="53" d="100"/>
        </p:scale>
        <p:origin x="792" y="1344"/>
      </p:cViewPr>
      <p:guideLst/>
    </p:cSldViewPr>
  </p:slideViewPr>
  <p:notesTextViewPr>
    <p:cViewPr>
      <p:scale>
        <a:sx n="110" d="100"/>
        <a:sy n="11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slideMaster" Target="slideMasters/slide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2.xml"/><Relationship Id="rId9" Type="http://schemas.openxmlformats.org/officeDocument/2006/relationships/slide" Target="slides/slide5.xml"/><Relationship Id="rId14" Type="http://schemas.openxmlformats.org/officeDocument/2006/relationships/presProps" Target="presProps.xml"/></Relationships>
</file>

<file path=ppt/media/hdphoto1.wdp>
</file>

<file path=ppt/media/image1.png>
</file>

<file path=ppt/media/image10.png>
</file>

<file path=ppt/media/image11.jpeg>
</file>

<file path=ppt/media/image12.png>
</file>

<file path=ppt/media/image2.png>
</file>

<file path=ppt/media/image3.pn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5" name="Shape 165"/>
          <p:cNvSpPr>
            <a:spLocks noGrp="1" noRot="1" noChangeAspect="1"/>
          </p:cNvSpPr>
          <p:nvPr>
            <p:ph type="sldImg"/>
          </p:nvPr>
        </p:nvSpPr>
        <p:spPr>
          <a:xfrm>
            <a:off x="1143000" y="685800"/>
            <a:ext cx="4572000" cy="3429000"/>
          </a:xfrm>
          <a:prstGeom prst="rect">
            <a:avLst/>
          </a:prstGeom>
        </p:spPr>
        <p:txBody>
          <a:bodyPr/>
          <a:lstStyle/>
          <a:p>
            <a:endParaRPr/>
          </a:p>
        </p:txBody>
      </p:sp>
      <p:sp>
        <p:nvSpPr>
          <p:cNvPr id="166" name="Shape 166"/>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zh-CN" altLang="en-US" sz="2200" dirty="0">
                <a:effectLst/>
                <a:latin typeface="+mn-lt"/>
                <a:ea typeface="+mn-ea"/>
                <a:cs typeface="+mn-cs"/>
                <a:sym typeface="Helvetica Neue"/>
              </a:rPr>
              <a:t>谢谢</a:t>
            </a:r>
            <a:r>
              <a:rPr lang="en-US" sz="2200" dirty="0">
                <a:effectLst/>
                <a:latin typeface="+mn-lt"/>
                <a:ea typeface="+mn-ea"/>
                <a:cs typeface="+mn-cs"/>
                <a:sym typeface="Helvetica Neue"/>
              </a:rPr>
              <a:t>Yoyo</a:t>
            </a:r>
            <a:r>
              <a:rPr lang="zh-CN" altLang="en-US" sz="2200" dirty="0">
                <a:effectLst/>
                <a:latin typeface="+mn-lt"/>
                <a:ea typeface="+mn-ea"/>
                <a:cs typeface="+mn-cs"/>
                <a:sym typeface="Helvetica Neue"/>
              </a:rPr>
              <a:t>愿意分享她自己的故事，</a:t>
            </a:r>
            <a:r>
              <a:rPr lang="en-US" sz="2200" dirty="0">
                <a:effectLst/>
                <a:latin typeface="+mn-lt"/>
                <a:ea typeface="+mn-ea"/>
                <a:cs typeface="+mn-cs"/>
                <a:sym typeface="Helvetica Neue"/>
              </a:rPr>
              <a:t>Yoyo</a:t>
            </a:r>
            <a:r>
              <a:rPr lang="zh-CN" altLang="en-US" sz="2200" dirty="0">
                <a:effectLst/>
                <a:latin typeface="+mn-lt"/>
                <a:ea typeface="+mn-ea"/>
                <a:cs typeface="+mn-cs"/>
                <a:sym typeface="Helvetica Neue"/>
              </a:rPr>
              <a:t>也提到了美国的教育方法和文化其实很不一样，那么接下来，我会为大家先简单介绍一下美国的大学及顶级大学青睐怎么样的学生。 </a:t>
            </a:r>
            <a:endParaRPr lang="en-CN" dirty="0"/>
          </a:p>
        </p:txBody>
      </p:sp>
    </p:spTree>
    <p:extLst>
      <p:ext uri="{BB962C8B-B14F-4D97-AF65-F5344CB8AC3E}">
        <p14:creationId xmlns:p14="http://schemas.microsoft.com/office/powerpoint/2010/main" val="8261105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zh-CN" altLang="en-US" sz="2200" dirty="0">
                <a:effectLst/>
                <a:latin typeface="+mn-lt"/>
                <a:ea typeface="+mn-ea"/>
                <a:cs typeface="+mn-cs"/>
                <a:sym typeface="Helvetica Neue"/>
              </a:rPr>
              <a:t>首先，我们来了解一下美国大学的基本分类：</a:t>
            </a:r>
            <a:endParaRPr lang="en-CN" sz="2200" dirty="0">
              <a:effectLst/>
              <a:latin typeface="+mn-lt"/>
              <a:ea typeface="+mn-ea"/>
              <a:cs typeface="+mn-cs"/>
              <a:sym typeface="Helvetica Neue"/>
            </a:endParaRPr>
          </a:p>
          <a:p>
            <a:r>
              <a:rPr lang="zh-CN" altLang="en-US" sz="2200" dirty="0">
                <a:effectLst/>
                <a:latin typeface="+mn-lt"/>
                <a:ea typeface="+mn-ea"/>
                <a:cs typeface="+mn-cs"/>
                <a:sym typeface="Helvetica Neue"/>
              </a:rPr>
              <a:t>那么最如雷贯耳的就是“常春藤”院校，其实这是上世纪</a:t>
            </a:r>
            <a:r>
              <a:rPr lang="en-US" sz="2200" dirty="0">
                <a:effectLst/>
                <a:latin typeface="+mn-lt"/>
                <a:ea typeface="+mn-ea"/>
                <a:cs typeface="+mn-cs"/>
                <a:sym typeface="Helvetica Neue"/>
              </a:rPr>
              <a:t>50</a:t>
            </a:r>
            <a:r>
              <a:rPr lang="zh-CN" altLang="en-US" sz="2200" dirty="0">
                <a:effectLst/>
                <a:latin typeface="+mn-lt"/>
                <a:ea typeface="+mn-ea"/>
                <a:cs typeface="+mn-cs"/>
                <a:sym typeface="Helvetica Neue"/>
              </a:rPr>
              <a:t>年代，美国东北部八所院校，因为体育运动而结盟的体系，之后因为其运动及学术水平都是一流的，而被熟知和认可。</a:t>
            </a:r>
            <a:endParaRPr lang="en-CN" sz="2200" dirty="0">
              <a:effectLst/>
              <a:latin typeface="+mn-lt"/>
              <a:ea typeface="+mn-ea"/>
              <a:cs typeface="+mn-cs"/>
              <a:sym typeface="Helvetica Neue"/>
            </a:endParaRPr>
          </a:p>
          <a:p>
            <a:r>
              <a:rPr lang="zh-CN" altLang="en-US" sz="2200" dirty="0">
                <a:effectLst/>
                <a:latin typeface="+mn-lt"/>
                <a:ea typeface="+mn-ea"/>
                <a:cs typeface="+mn-cs"/>
                <a:sym typeface="Helvetica Neue"/>
              </a:rPr>
              <a:t>那么斯坦福，麻省理工，芝加哥大学，杜克大学其实跟这些常春藤院校一样属于绝对的第一梯队。</a:t>
            </a:r>
            <a:endParaRPr lang="en-CN" sz="2200" dirty="0">
              <a:effectLst/>
              <a:latin typeface="+mn-lt"/>
              <a:ea typeface="+mn-ea"/>
              <a:cs typeface="+mn-cs"/>
              <a:sym typeface="Helvetica Neue"/>
            </a:endParaRPr>
          </a:p>
          <a:p>
            <a:endParaRPr lang="en-CN" dirty="0"/>
          </a:p>
        </p:txBody>
      </p:sp>
    </p:spTree>
    <p:extLst>
      <p:ext uri="{BB962C8B-B14F-4D97-AF65-F5344CB8AC3E}">
        <p14:creationId xmlns:p14="http://schemas.microsoft.com/office/powerpoint/2010/main" val="2749802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ja-JP" b="1" dirty="0"/>
              <a:t>US</a:t>
            </a:r>
            <a:r>
              <a:rPr lang="zh-CN" altLang="en-US" b="1" dirty="0"/>
              <a:t> </a:t>
            </a:r>
            <a:r>
              <a:rPr lang="en-US" altLang="zh-CN" b="1" dirty="0"/>
              <a:t>News</a:t>
            </a:r>
            <a:r>
              <a:rPr lang="zh-CN" altLang="en-US" b="1" dirty="0"/>
              <a:t> 榜单</a:t>
            </a:r>
            <a:endParaRPr lang="en-US" altLang="ja-JP" b="1" dirty="0"/>
          </a:p>
          <a:p>
            <a:r>
              <a:rPr lang="ja-JP" altLang="en-US" b="1"/>
              <a:t>美国的综合性大学是以研究为导向的拥有本科学院和研究生学院的综合性大学，</a:t>
            </a:r>
            <a:r>
              <a:rPr lang="ja-JP" altLang="en-US"/>
              <a:t>相当于国内的普通大学，数量多，校园大、学生人数多是它最直接的特点。这类学校学习资源丰富，拥有藏书众多的图书馆、设施齐全的研究室和实验室；院系设置全面，除了文理课程外，还拥有工程、商科、法学院等专业学院，为同学们提供了多种课程的选择，具有良好的学术研究氛围；学校设置包括本科、硕士、博士等多种学位。</a:t>
            </a:r>
            <a:endParaRPr lang="en-US" altLang="ja-JP" dirty="0"/>
          </a:p>
          <a:p>
            <a:endParaRPr lang="en-US" dirty="0"/>
          </a:p>
          <a:p>
            <a:r>
              <a:rPr lang="ja-JP" altLang="en-US"/>
              <a:t>综合性大学：学校规模庞大，在校生多，公立大学一般维持在几万人。在校生能够充分感受到大学的学习氛围和文化，各类社团、校园活动丰富。</a:t>
            </a:r>
            <a:endParaRPr lang="en-US" altLang="ja-JP" dirty="0"/>
          </a:p>
          <a:p>
            <a:endParaRPr lang="en-US" dirty="0"/>
          </a:p>
          <a:p>
            <a:r>
              <a:rPr lang="ja-JP" altLang="en-US"/>
              <a:t>大型综合性大学的全球知名度和国际声望都很高。</a:t>
            </a:r>
            <a:endParaRPr lang="en-US" altLang="ja-JP" dirty="0"/>
          </a:p>
          <a:p>
            <a:endParaRPr lang="en-US" dirty="0"/>
          </a:p>
          <a:p>
            <a:r>
              <a:rPr lang="ja-JP" altLang="en-US"/>
              <a:t>美国综合大学的专业分类比较多元化，涵盖了文科、理科、社会、工程、医疗等各个专业，校内课程可选范围很广。学生可以选择自己感兴趣的专业学习，也可以通过进一步的校园生活了解并确定专业，对于工程、计算机科学等工科学位及职业生涯感兴趣的学生可选择综合性大学。</a:t>
            </a:r>
            <a:endParaRPr lang="en-US" altLang="ja-JP" dirty="0"/>
          </a:p>
          <a:p>
            <a:endParaRPr lang="en-US" dirty="0"/>
          </a:p>
          <a:p>
            <a:r>
              <a:rPr lang="ja-JP" altLang="en-US"/>
              <a:t>综合性大学的教师偏向研究型，很多都是各个领域的知名学者，但由于上课人数比较多，教授和学生之间的接触少，授课方式一般是讲课而非讨论；有些学校的教授精力主要集中在科研和带硕博学生上，不会花过多时间给本科生。</a:t>
            </a:r>
            <a:endParaRPr lang="en-US" altLang="ja-JP" dirty="0"/>
          </a:p>
          <a:p>
            <a:endParaRPr lang="en-US" altLang="ja-JP" dirty="0"/>
          </a:p>
          <a:p>
            <a:r>
              <a:rPr lang="ja-JP" altLang="en-US"/>
              <a:t>综合性大学会组织较多的校园招聘会和其他招聘活动；具备强大的校友网络，学生选择机会更多。</a:t>
            </a:r>
            <a:endParaRPr lang="en-US" altLang="ja-JP" dirty="0"/>
          </a:p>
          <a:p>
            <a:endParaRPr lang="en-US" dirty="0"/>
          </a:p>
          <a:p>
            <a:r>
              <a:rPr lang="ja-JP" altLang="en-US"/>
              <a:t>综合性大学的优势集中在：</a:t>
            </a:r>
            <a:r>
              <a:rPr lang="en-US" altLang="ja-JP" dirty="0"/>
              <a:t>1</a:t>
            </a:r>
            <a:r>
              <a:rPr lang="ja-JP" altLang="en-US"/>
              <a:t>、好的综合性大学知名度高，学校资源丰富；</a:t>
            </a:r>
            <a:r>
              <a:rPr lang="en-US" altLang="ja-JP" dirty="0"/>
              <a:t>2</a:t>
            </a:r>
            <a:r>
              <a:rPr lang="ja-JP" altLang="en-US"/>
              <a:t>、专业分类清晰，学生在专业的选择上范围更广；</a:t>
            </a:r>
            <a:r>
              <a:rPr lang="en-US" altLang="ja-JP" dirty="0"/>
              <a:t>3</a:t>
            </a:r>
            <a:r>
              <a:rPr lang="ja-JP" altLang="en-US"/>
              <a:t>、学校规模大，校园活动更加丰富。</a:t>
            </a:r>
            <a:endParaRPr lang="en-US" dirty="0"/>
          </a:p>
          <a:p>
            <a:endParaRPr lang="en-US" dirty="0"/>
          </a:p>
        </p:txBody>
      </p:sp>
    </p:spTree>
    <p:extLst>
      <p:ext uri="{BB962C8B-B14F-4D97-AF65-F5344CB8AC3E}">
        <p14:creationId xmlns:p14="http://schemas.microsoft.com/office/powerpoint/2010/main" val="2919881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ltLang="ja-JP" b="1" dirty="0"/>
              <a:t>US</a:t>
            </a:r>
            <a:r>
              <a:rPr lang="zh-CN" altLang="en-US" b="1" dirty="0"/>
              <a:t> </a:t>
            </a:r>
            <a:r>
              <a:rPr lang="en-US" altLang="zh-CN" b="1" dirty="0"/>
              <a:t>News</a:t>
            </a:r>
            <a:r>
              <a:rPr lang="zh-CN" altLang="en-US" b="1" dirty="0"/>
              <a:t> 榜单</a:t>
            </a:r>
            <a:endParaRPr lang="en-US" altLang="ja-JP" b="1" dirty="0"/>
          </a:p>
          <a:p>
            <a:r>
              <a:rPr lang="ja-JP" altLang="en-US" b="1"/>
              <a:t>美国的综合性大学是以研究为导向的拥有本科学院和研究生学院的综合性大学，</a:t>
            </a:r>
            <a:r>
              <a:rPr lang="ja-JP" altLang="en-US"/>
              <a:t>相当于国内的普通大学，数量多，校园大、学生人数多是它最直接的特点。这类学校学习资源丰富，拥有藏书众多的图书馆、设施齐全的研究室和实验室；院系设置全面，除了文理课程外，还拥有工程、商科、法学院等专业学院，为同学们提供了多种课程的选择，具有良好的学术研究氛围；学校设置包括本科、硕士、博士等多种学位。</a:t>
            </a:r>
            <a:endParaRPr lang="en-US" altLang="ja-JP" dirty="0"/>
          </a:p>
          <a:p>
            <a:endParaRPr lang="en-US" dirty="0"/>
          </a:p>
          <a:p>
            <a:r>
              <a:rPr lang="ja-JP" altLang="en-US"/>
              <a:t>综合性大学：学校规模庞大，在校生多，公立大学一般维持在几万人。在校生能够充分感受到大学的学习氛围和文化，各类社团、校园活动丰富。</a:t>
            </a:r>
            <a:endParaRPr lang="en-US" altLang="ja-JP" dirty="0"/>
          </a:p>
          <a:p>
            <a:endParaRPr lang="en-US" dirty="0"/>
          </a:p>
          <a:p>
            <a:r>
              <a:rPr lang="ja-JP" altLang="en-US"/>
              <a:t>大型综合性大学的全球知名度和国际声望都很高。</a:t>
            </a:r>
            <a:endParaRPr lang="en-US" altLang="ja-JP" dirty="0"/>
          </a:p>
          <a:p>
            <a:endParaRPr lang="en-US" dirty="0"/>
          </a:p>
          <a:p>
            <a:r>
              <a:rPr lang="ja-JP" altLang="en-US"/>
              <a:t>美国综合大学的专业分类比较多元化，涵盖了文科、理科、社会、工程、医疗等各个专业，校内课程可选范围很广。学生可以选择自己感兴趣的专业学习，也可以通过进一步的校园生活了解并确定专业，对于工程、计算机科学等工科学位及职业生涯感兴趣的学生可选择综合性大学。</a:t>
            </a:r>
            <a:endParaRPr lang="en-US" altLang="ja-JP" dirty="0"/>
          </a:p>
          <a:p>
            <a:endParaRPr lang="en-US" dirty="0"/>
          </a:p>
          <a:p>
            <a:r>
              <a:rPr lang="ja-JP" altLang="en-US"/>
              <a:t>综合性大学的教师偏向研究型，很多都是各个领域的知名学者，但由于上课人数比较多，教授和学生之间的接触少，授课方式一般是讲课而非讨论；有些学校的教授精力主要集中在科研和带硕博学生上，不会花过多时间给本科生。</a:t>
            </a:r>
            <a:endParaRPr lang="en-US" altLang="ja-JP" dirty="0"/>
          </a:p>
          <a:p>
            <a:endParaRPr lang="en-US" altLang="ja-JP" dirty="0"/>
          </a:p>
          <a:p>
            <a:r>
              <a:rPr lang="ja-JP" altLang="en-US"/>
              <a:t>综合性大学会组织较多的校园招聘会和其他招聘活动；具备强大的校友网络，学生选择机会更多。</a:t>
            </a:r>
            <a:endParaRPr lang="en-US" altLang="ja-JP" dirty="0"/>
          </a:p>
          <a:p>
            <a:endParaRPr lang="en-US" dirty="0"/>
          </a:p>
          <a:p>
            <a:r>
              <a:rPr lang="ja-JP" altLang="en-US"/>
              <a:t>综合性大学的优势集中在：</a:t>
            </a:r>
            <a:r>
              <a:rPr lang="en-US" altLang="ja-JP" dirty="0"/>
              <a:t>1</a:t>
            </a:r>
            <a:r>
              <a:rPr lang="ja-JP" altLang="en-US"/>
              <a:t>、好的综合性大学知名度高，学校资源丰富；</a:t>
            </a:r>
            <a:r>
              <a:rPr lang="en-US" altLang="ja-JP" dirty="0"/>
              <a:t>2</a:t>
            </a:r>
            <a:r>
              <a:rPr lang="ja-JP" altLang="en-US"/>
              <a:t>、专业分类清晰，学生在专业的选择上范围更广；</a:t>
            </a:r>
            <a:r>
              <a:rPr lang="en-US" altLang="ja-JP" dirty="0"/>
              <a:t>3</a:t>
            </a:r>
            <a:r>
              <a:rPr lang="ja-JP" altLang="en-US"/>
              <a:t>、学校规模大，校园活动更加丰富。</a:t>
            </a:r>
            <a:endParaRPr lang="en-US" dirty="0"/>
          </a:p>
          <a:p>
            <a:endParaRPr lang="en-US" dirty="0"/>
          </a:p>
        </p:txBody>
      </p:sp>
    </p:spTree>
    <p:extLst>
      <p:ext uri="{BB962C8B-B14F-4D97-AF65-F5344CB8AC3E}">
        <p14:creationId xmlns:p14="http://schemas.microsoft.com/office/powerpoint/2010/main" val="11513726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N" sz="2200">
                <a:effectLst/>
                <a:latin typeface="+mn-lt"/>
                <a:ea typeface="+mn-ea"/>
                <a:cs typeface="+mn-cs"/>
                <a:sym typeface="Helvetica Neue"/>
              </a:rPr>
              <a:t>1</a:t>
            </a:r>
            <a:r>
              <a:rPr lang="zh-CN" altLang="en-US" sz="2200" dirty="0">
                <a:effectLst/>
                <a:latin typeface="+mn-lt"/>
                <a:ea typeface="+mn-ea"/>
                <a:cs typeface="+mn-cs"/>
                <a:sym typeface="Helvetica Neue"/>
              </a:rPr>
              <a:t>。</a:t>
            </a:r>
            <a:r>
              <a:rPr lang="en-CN" sz="2200">
                <a:effectLst/>
                <a:latin typeface="+mn-lt"/>
                <a:ea typeface="+mn-ea"/>
                <a:cs typeface="+mn-cs"/>
                <a:sym typeface="Helvetica Neue"/>
              </a:rPr>
              <a:t>ED </a:t>
            </a:r>
            <a:r>
              <a:rPr lang="zh-CN" altLang="en-US" sz="2200" dirty="0">
                <a:effectLst/>
                <a:latin typeface="+mn-lt"/>
                <a:ea typeface="+mn-ea"/>
                <a:cs typeface="+mn-cs"/>
                <a:sym typeface="Helvetica Neue"/>
              </a:rPr>
              <a:t>全称</a:t>
            </a:r>
            <a:r>
              <a:rPr lang="en-CN" sz="2200">
                <a:effectLst/>
                <a:latin typeface="+mn-lt"/>
                <a:ea typeface="+mn-ea"/>
                <a:cs typeface="+mn-cs"/>
                <a:sym typeface="Helvetica Neue"/>
              </a:rPr>
              <a:t>early decision</a:t>
            </a:r>
            <a:r>
              <a:rPr lang="zh-CN" altLang="en-US" sz="2200" dirty="0">
                <a:effectLst/>
                <a:latin typeface="+mn-lt"/>
                <a:ea typeface="+mn-ea"/>
                <a:cs typeface="+mn-cs"/>
                <a:sym typeface="Helvetica Neue"/>
              </a:rPr>
              <a:t>，意思是留学美国只能申请一所学校，而且录了就一定要去。有少部分学校还有</a:t>
            </a:r>
            <a:r>
              <a:rPr lang="en-CN" sz="2200">
                <a:effectLst/>
                <a:latin typeface="+mn-lt"/>
                <a:ea typeface="+mn-ea"/>
                <a:cs typeface="+mn-cs"/>
                <a:sym typeface="Helvetica Neue"/>
              </a:rPr>
              <a:t>ED2</a:t>
            </a:r>
            <a:r>
              <a:rPr lang="zh-CN" altLang="en-US" sz="2200" dirty="0">
                <a:effectLst/>
                <a:latin typeface="+mn-lt"/>
                <a:ea typeface="+mn-ea"/>
                <a:cs typeface="+mn-cs"/>
                <a:sym typeface="Helvetica Neue"/>
              </a:rPr>
              <a:t>，申请截止日期会稍微晚点。</a:t>
            </a:r>
            <a:br>
              <a:rPr lang="en-CN" sz="2200">
                <a:effectLst/>
                <a:latin typeface="+mn-lt"/>
                <a:ea typeface="+mn-ea"/>
                <a:cs typeface="+mn-cs"/>
                <a:sym typeface="Helvetica Neue"/>
              </a:rPr>
            </a:br>
            <a:endParaRPr lang="en-US" sz="2200" dirty="0">
              <a:effectLst/>
              <a:latin typeface="+mn-lt"/>
              <a:ea typeface="+mn-ea"/>
              <a:cs typeface="+mn-cs"/>
              <a:sym typeface="Helvetica Neue"/>
            </a:endParaRPr>
          </a:p>
          <a:p>
            <a:r>
              <a:rPr lang="en-CN" sz="2200">
                <a:effectLst/>
                <a:latin typeface="+mn-lt"/>
                <a:ea typeface="+mn-ea"/>
                <a:cs typeface="+mn-cs"/>
                <a:sym typeface="Helvetica Neue"/>
              </a:rPr>
              <a:t>2</a:t>
            </a:r>
            <a:r>
              <a:rPr lang="zh-CN" altLang="en-US" sz="2200" dirty="0">
                <a:effectLst/>
                <a:latin typeface="+mn-lt"/>
                <a:ea typeface="+mn-ea"/>
                <a:cs typeface="+mn-cs"/>
                <a:sym typeface="Helvetica Neue"/>
              </a:rPr>
              <a:t>。</a:t>
            </a:r>
            <a:r>
              <a:rPr lang="en-CN" sz="2200">
                <a:effectLst/>
                <a:latin typeface="+mn-lt"/>
                <a:ea typeface="+mn-ea"/>
                <a:cs typeface="+mn-cs"/>
                <a:sym typeface="Helvetica Neue"/>
              </a:rPr>
              <a:t>EA </a:t>
            </a:r>
            <a:r>
              <a:rPr lang="zh-CN" altLang="en-US" sz="2200" dirty="0">
                <a:effectLst/>
                <a:latin typeface="+mn-lt"/>
                <a:ea typeface="+mn-ea"/>
                <a:cs typeface="+mn-cs"/>
                <a:sym typeface="Helvetica Neue"/>
              </a:rPr>
              <a:t>全称</a:t>
            </a:r>
            <a:r>
              <a:rPr lang="en-CN" sz="2200">
                <a:effectLst/>
                <a:latin typeface="+mn-lt"/>
                <a:ea typeface="+mn-ea"/>
                <a:cs typeface="+mn-cs"/>
                <a:sym typeface="Helvetica Neue"/>
              </a:rPr>
              <a:t>early action </a:t>
            </a:r>
            <a:r>
              <a:rPr lang="zh-CN" altLang="en-US" sz="2200" dirty="0">
                <a:effectLst/>
                <a:latin typeface="+mn-lt"/>
                <a:ea typeface="+mn-ea"/>
                <a:cs typeface="+mn-cs"/>
                <a:sym typeface="Helvetica Neue"/>
              </a:rPr>
              <a:t>，有两种情况：一种要求只能申请一所，另一种是可以申请多所。它和</a:t>
            </a:r>
            <a:r>
              <a:rPr lang="en-CN" sz="2200">
                <a:effectLst/>
                <a:latin typeface="+mn-lt"/>
                <a:ea typeface="+mn-ea"/>
                <a:cs typeface="+mn-cs"/>
                <a:sym typeface="Helvetica Neue"/>
              </a:rPr>
              <a:t>ED</a:t>
            </a:r>
            <a:r>
              <a:rPr lang="zh-CN" altLang="en-US" sz="2200" dirty="0">
                <a:effectLst/>
                <a:latin typeface="+mn-lt"/>
                <a:ea typeface="+mn-ea"/>
                <a:cs typeface="+mn-cs"/>
                <a:sym typeface="Helvetica Neue"/>
              </a:rPr>
              <a:t>最大的区别是录取了可以不一定去。</a:t>
            </a:r>
            <a:br>
              <a:rPr lang="en-CN" sz="2200">
                <a:effectLst/>
                <a:latin typeface="+mn-lt"/>
                <a:ea typeface="+mn-ea"/>
                <a:cs typeface="+mn-cs"/>
                <a:sym typeface="Helvetica Neue"/>
              </a:rPr>
            </a:br>
            <a:r>
              <a:rPr lang="zh-CN" altLang="en-US" sz="2200" dirty="0">
                <a:effectLst/>
                <a:latin typeface="+mn-lt"/>
                <a:ea typeface="+mn-ea"/>
                <a:cs typeface="+mn-cs"/>
                <a:sym typeface="Helvetica Neue"/>
              </a:rPr>
              <a:t>目前美国实施</a:t>
            </a:r>
            <a:r>
              <a:rPr lang="en-CN" sz="2200">
                <a:effectLst/>
                <a:latin typeface="+mn-lt"/>
                <a:ea typeface="+mn-ea"/>
                <a:cs typeface="+mn-cs"/>
                <a:sym typeface="Helvetica Neue"/>
              </a:rPr>
              <a:t>early decision</a:t>
            </a:r>
            <a:r>
              <a:rPr lang="zh-CN" altLang="en-US" sz="2200" dirty="0">
                <a:effectLst/>
                <a:latin typeface="+mn-lt"/>
                <a:ea typeface="+mn-ea"/>
                <a:cs typeface="+mn-cs"/>
                <a:sym typeface="Helvetica Neue"/>
              </a:rPr>
              <a:t>或</a:t>
            </a:r>
            <a:r>
              <a:rPr lang="en-CN" sz="2200">
                <a:effectLst/>
                <a:latin typeface="+mn-lt"/>
                <a:ea typeface="+mn-ea"/>
                <a:cs typeface="+mn-cs"/>
                <a:sym typeface="Helvetica Neue"/>
              </a:rPr>
              <a:t>early action</a:t>
            </a:r>
            <a:r>
              <a:rPr lang="zh-CN" altLang="en-US" sz="2200" dirty="0">
                <a:effectLst/>
                <a:latin typeface="+mn-lt"/>
                <a:ea typeface="+mn-ea"/>
                <a:cs typeface="+mn-cs"/>
                <a:sym typeface="Helvetica Neue"/>
              </a:rPr>
              <a:t>方案的大专校院仍有四百余所。</a:t>
            </a:r>
            <a:br>
              <a:rPr lang="en-CN" sz="2200">
                <a:effectLst/>
                <a:latin typeface="+mn-lt"/>
                <a:ea typeface="+mn-ea"/>
                <a:cs typeface="+mn-cs"/>
                <a:sym typeface="Helvetica Neue"/>
              </a:rPr>
            </a:br>
            <a:r>
              <a:rPr lang="en-CN" sz="2200">
                <a:effectLst/>
                <a:latin typeface="+mn-lt"/>
                <a:ea typeface="+mn-ea"/>
                <a:cs typeface="+mn-cs"/>
                <a:sym typeface="Helvetica Neue"/>
              </a:rPr>
              <a:t>ED</a:t>
            </a:r>
            <a:r>
              <a:rPr lang="zh-CN" altLang="en-US" sz="2200" dirty="0">
                <a:effectLst/>
                <a:latin typeface="+mn-lt"/>
                <a:ea typeface="+mn-ea"/>
                <a:cs typeface="+mn-cs"/>
                <a:sym typeface="Helvetica Neue"/>
              </a:rPr>
              <a:t>和</a:t>
            </a:r>
            <a:r>
              <a:rPr lang="en-CN" sz="2200">
                <a:effectLst/>
                <a:latin typeface="+mn-lt"/>
                <a:ea typeface="+mn-ea"/>
                <a:cs typeface="+mn-cs"/>
                <a:sym typeface="Helvetica Neue"/>
              </a:rPr>
              <a:t>EA</a:t>
            </a:r>
            <a:r>
              <a:rPr lang="zh-CN" altLang="en-US" sz="2200" dirty="0">
                <a:effectLst/>
                <a:latin typeface="+mn-lt"/>
                <a:ea typeface="+mn-ea"/>
                <a:cs typeface="+mn-cs"/>
                <a:sym typeface="Helvetica Neue"/>
              </a:rPr>
              <a:t>统称提前申请，留学美国本科提前申请的截止时间一般是</a:t>
            </a:r>
            <a:r>
              <a:rPr lang="en-CN" sz="2200">
                <a:effectLst/>
                <a:latin typeface="+mn-lt"/>
                <a:ea typeface="+mn-ea"/>
                <a:cs typeface="+mn-cs"/>
                <a:sym typeface="Helvetica Neue"/>
              </a:rPr>
              <a:t>11</a:t>
            </a:r>
            <a:r>
              <a:rPr lang="zh-CN" altLang="en-US" sz="2200" dirty="0">
                <a:effectLst/>
                <a:latin typeface="+mn-lt"/>
                <a:ea typeface="+mn-ea"/>
                <a:cs typeface="+mn-cs"/>
                <a:sym typeface="Helvetica Neue"/>
              </a:rPr>
              <a:t>月</a:t>
            </a:r>
            <a:r>
              <a:rPr lang="en-CN" sz="2200">
                <a:effectLst/>
                <a:latin typeface="+mn-lt"/>
                <a:ea typeface="+mn-ea"/>
                <a:cs typeface="+mn-cs"/>
                <a:sym typeface="Helvetica Neue"/>
              </a:rPr>
              <a:t>1</a:t>
            </a:r>
            <a:r>
              <a:rPr lang="zh-CN" altLang="en-US" sz="2200" dirty="0">
                <a:effectLst/>
                <a:latin typeface="+mn-lt"/>
                <a:ea typeface="+mn-ea"/>
                <a:cs typeface="+mn-cs"/>
                <a:sym typeface="Helvetica Neue"/>
              </a:rPr>
              <a:t>日，有的学校是</a:t>
            </a:r>
            <a:r>
              <a:rPr lang="en-CN" sz="2200">
                <a:effectLst/>
                <a:latin typeface="+mn-lt"/>
                <a:ea typeface="+mn-ea"/>
                <a:cs typeface="+mn-cs"/>
                <a:sym typeface="Helvetica Neue"/>
              </a:rPr>
              <a:t>11</a:t>
            </a:r>
            <a:r>
              <a:rPr lang="zh-CN" altLang="en-US" sz="2200" dirty="0">
                <a:effectLst/>
                <a:latin typeface="+mn-lt"/>
                <a:ea typeface="+mn-ea"/>
                <a:cs typeface="+mn-cs"/>
                <a:sym typeface="Helvetica Neue"/>
              </a:rPr>
              <a:t>月</a:t>
            </a:r>
            <a:r>
              <a:rPr lang="en-CN" sz="2200">
                <a:effectLst/>
                <a:latin typeface="+mn-lt"/>
                <a:ea typeface="+mn-ea"/>
                <a:cs typeface="+mn-cs"/>
                <a:sym typeface="Helvetica Neue"/>
              </a:rPr>
              <a:t>15</a:t>
            </a:r>
            <a:r>
              <a:rPr lang="zh-CN" altLang="en-US" sz="2200" dirty="0">
                <a:effectLst/>
                <a:latin typeface="+mn-lt"/>
                <a:ea typeface="+mn-ea"/>
                <a:cs typeface="+mn-cs"/>
                <a:sym typeface="Helvetica Neue"/>
              </a:rPr>
              <a:t>日，还有少数学校有不同规定</a:t>
            </a:r>
            <a:r>
              <a:rPr lang="en-CN" sz="2200">
                <a:effectLst/>
                <a:latin typeface="+mn-lt"/>
                <a:ea typeface="+mn-ea"/>
                <a:cs typeface="+mn-cs"/>
                <a:sym typeface="Helvetica Neue"/>
              </a:rPr>
              <a:t>;</a:t>
            </a:r>
            <a:r>
              <a:rPr lang="zh-CN" altLang="en-US" sz="2200" dirty="0">
                <a:effectLst/>
                <a:latin typeface="+mn-lt"/>
                <a:ea typeface="+mn-ea"/>
                <a:cs typeface="+mn-cs"/>
                <a:sym typeface="Helvetica Neue"/>
              </a:rPr>
              <a:t>提前申请发布结果的时间一般是</a:t>
            </a:r>
            <a:r>
              <a:rPr lang="en-CN" sz="2200">
                <a:effectLst/>
                <a:latin typeface="+mn-lt"/>
                <a:ea typeface="+mn-ea"/>
                <a:cs typeface="+mn-cs"/>
                <a:sym typeface="Helvetica Neue"/>
              </a:rPr>
              <a:t>12</a:t>
            </a:r>
            <a:r>
              <a:rPr lang="zh-CN" altLang="en-US" sz="2200" dirty="0">
                <a:effectLst/>
                <a:latin typeface="+mn-lt"/>
                <a:ea typeface="+mn-ea"/>
                <a:cs typeface="+mn-cs"/>
                <a:sym typeface="Helvetica Neue"/>
              </a:rPr>
              <a:t>月</a:t>
            </a:r>
            <a:r>
              <a:rPr lang="en-CN" sz="2200">
                <a:effectLst/>
                <a:latin typeface="+mn-lt"/>
                <a:ea typeface="+mn-ea"/>
                <a:cs typeface="+mn-cs"/>
                <a:sym typeface="Helvetica Neue"/>
              </a:rPr>
              <a:t>15</a:t>
            </a:r>
            <a:r>
              <a:rPr lang="zh-CN" altLang="en-US" sz="2200" dirty="0">
                <a:effectLst/>
                <a:latin typeface="+mn-lt"/>
                <a:ea typeface="+mn-ea"/>
                <a:cs typeface="+mn-cs"/>
                <a:sym typeface="Helvetica Neue"/>
              </a:rPr>
              <a:t>日</a:t>
            </a:r>
            <a:r>
              <a:rPr lang="en-CN" sz="2200">
                <a:effectLst/>
                <a:latin typeface="+mn-lt"/>
                <a:ea typeface="+mn-ea"/>
                <a:cs typeface="+mn-cs"/>
                <a:sym typeface="Helvetica Neue"/>
              </a:rPr>
              <a:t>;</a:t>
            </a:r>
            <a:r>
              <a:rPr lang="zh-CN" altLang="en-US" sz="2200" dirty="0">
                <a:effectLst/>
                <a:latin typeface="+mn-lt"/>
                <a:ea typeface="+mn-ea"/>
                <a:cs typeface="+mn-cs"/>
                <a:sym typeface="Helvetica Neue"/>
              </a:rPr>
              <a:t>有的学校会早几日、有的学校会晚几日。</a:t>
            </a:r>
            <a:br>
              <a:rPr lang="en-CN" sz="2200">
                <a:effectLst/>
                <a:latin typeface="+mn-lt"/>
                <a:ea typeface="+mn-ea"/>
                <a:cs typeface="+mn-cs"/>
                <a:sym typeface="Helvetica Neue"/>
              </a:rPr>
            </a:br>
            <a:r>
              <a:rPr lang="en-CN" sz="2200">
                <a:effectLst/>
                <a:latin typeface="+mn-lt"/>
                <a:ea typeface="+mn-ea"/>
                <a:cs typeface="+mn-cs"/>
                <a:sym typeface="Helvetica Neue"/>
              </a:rPr>
              <a:t>ED/EA</a:t>
            </a:r>
            <a:r>
              <a:rPr lang="zh-CN" altLang="en-US" sz="2200" dirty="0">
                <a:effectLst/>
                <a:latin typeface="+mn-lt"/>
                <a:ea typeface="+mn-ea"/>
                <a:cs typeface="+mn-cs"/>
                <a:sym typeface="Helvetica Neue"/>
              </a:rPr>
              <a:t>，这两种途径适合申请美国排名前五十的大学的学生，如果通过</a:t>
            </a:r>
            <a:r>
              <a:rPr lang="en-CN" sz="2200">
                <a:effectLst/>
                <a:latin typeface="+mn-lt"/>
                <a:ea typeface="+mn-ea"/>
                <a:cs typeface="+mn-cs"/>
                <a:sym typeface="Helvetica Neue"/>
              </a:rPr>
              <a:t>RD</a:t>
            </a:r>
            <a:r>
              <a:rPr lang="zh-CN" altLang="en-US" sz="2200" dirty="0">
                <a:effectLst/>
                <a:latin typeface="+mn-lt"/>
                <a:ea typeface="+mn-ea"/>
                <a:cs typeface="+mn-cs"/>
                <a:sym typeface="Helvetica Neue"/>
              </a:rPr>
              <a:t>申请美国前五十名的学校，要求要比</a:t>
            </a:r>
            <a:r>
              <a:rPr lang="en-CN" sz="2200">
                <a:effectLst/>
                <a:latin typeface="+mn-lt"/>
                <a:ea typeface="+mn-ea"/>
                <a:cs typeface="+mn-cs"/>
                <a:sym typeface="Helvetica Neue"/>
              </a:rPr>
              <a:t>ED</a:t>
            </a:r>
            <a:r>
              <a:rPr lang="zh-CN" altLang="en-US" sz="2200" dirty="0">
                <a:effectLst/>
                <a:latin typeface="+mn-lt"/>
                <a:ea typeface="+mn-ea"/>
                <a:cs typeface="+mn-cs"/>
                <a:sym typeface="Helvetica Neue"/>
              </a:rPr>
              <a:t>和</a:t>
            </a:r>
            <a:r>
              <a:rPr lang="en-CN" sz="2200">
                <a:effectLst/>
                <a:latin typeface="+mn-lt"/>
                <a:ea typeface="+mn-ea"/>
                <a:cs typeface="+mn-cs"/>
                <a:sym typeface="Helvetica Neue"/>
              </a:rPr>
              <a:t>EA</a:t>
            </a:r>
            <a:r>
              <a:rPr lang="zh-CN" altLang="en-US" sz="2200" dirty="0">
                <a:effectLst/>
                <a:latin typeface="+mn-lt"/>
                <a:ea typeface="+mn-ea"/>
                <a:cs typeface="+mn-cs"/>
                <a:sym typeface="Helvetica Neue"/>
              </a:rPr>
              <a:t>高。</a:t>
            </a:r>
            <a:br>
              <a:rPr lang="en-CN" sz="2200">
                <a:effectLst/>
                <a:latin typeface="+mn-lt"/>
                <a:ea typeface="+mn-ea"/>
                <a:cs typeface="+mn-cs"/>
                <a:sym typeface="Helvetica Neue"/>
              </a:rPr>
            </a:br>
            <a:r>
              <a:rPr lang="zh-CN" altLang="en-US" sz="2200" dirty="0">
                <a:effectLst/>
                <a:latin typeface="+mn-lt"/>
                <a:ea typeface="+mn-ea"/>
                <a:cs typeface="+mn-cs"/>
                <a:sym typeface="Helvetica Neue"/>
              </a:rPr>
              <a:t>比如，在</a:t>
            </a:r>
            <a:r>
              <a:rPr lang="en-CN" sz="2200">
                <a:effectLst/>
                <a:latin typeface="+mn-lt"/>
                <a:ea typeface="+mn-ea"/>
                <a:cs typeface="+mn-cs"/>
                <a:sym typeface="Helvetica Neue"/>
              </a:rPr>
              <a:t> University of Pennsylvania</a:t>
            </a:r>
            <a:r>
              <a:rPr lang="zh-CN" altLang="en-US" sz="2200" dirty="0">
                <a:effectLst/>
                <a:latin typeface="+mn-lt"/>
                <a:ea typeface="+mn-ea"/>
                <a:cs typeface="+mn-cs"/>
                <a:sym typeface="Helvetica Neue"/>
              </a:rPr>
              <a:t>， 申请</a:t>
            </a:r>
            <a:r>
              <a:rPr lang="en-CN" sz="2200">
                <a:effectLst/>
                <a:latin typeface="+mn-lt"/>
                <a:ea typeface="+mn-ea"/>
                <a:cs typeface="+mn-cs"/>
                <a:sym typeface="Helvetica Neue"/>
              </a:rPr>
              <a:t>Early Decision </a:t>
            </a:r>
            <a:r>
              <a:rPr lang="zh-CN" altLang="en-US" sz="2200" dirty="0">
                <a:effectLst/>
                <a:latin typeface="+mn-lt"/>
                <a:ea typeface="+mn-ea"/>
                <a:cs typeface="+mn-cs"/>
                <a:sym typeface="Helvetica Neue"/>
              </a:rPr>
              <a:t>的学生占了申请总数多过</a:t>
            </a:r>
            <a:r>
              <a:rPr lang="en-CN" sz="2200">
                <a:effectLst/>
                <a:latin typeface="+mn-lt"/>
                <a:ea typeface="+mn-ea"/>
                <a:cs typeface="+mn-cs"/>
                <a:sym typeface="Helvetica Neue"/>
              </a:rPr>
              <a:t>45 </a:t>
            </a:r>
            <a:r>
              <a:rPr lang="zh-CN" altLang="en-US" sz="2200" dirty="0">
                <a:effectLst/>
                <a:latin typeface="+mn-lt"/>
                <a:ea typeface="+mn-ea"/>
                <a:cs typeface="+mn-cs"/>
                <a:sym typeface="Helvetica Neue"/>
              </a:rPr>
              <a:t>的比重。</a:t>
            </a:r>
            <a:r>
              <a:rPr lang="en-CN" sz="2200">
                <a:effectLst/>
                <a:latin typeface="+mn-lt"/>
                <a:ea typeface="+mn-ea"/>
                <a:cs typeface="+mn-cs"/>
                <a:sym typeface="Helvetica Neue"/>
              </a:rPr>
              <a:t>Early Decision</a:t>
            </a:r>
            <a:r>
              <a:rPr lang="zh-CN" altLang="en-US" sz="2200" dirty="0">
                <a:effectLst/>
                <a:latin typeface="+mn-lt"/>
                <a:ea typeface="+mn-ea"/>
                <a:cs typeface="+mn-cs"/>
                <a:sym typeface="Helvetica Neue"/>
              </a:rPr>
              <a:t>的录取率是</a:t>
            </a:r>
            <a:r>
              <a:rPr lang="en-CN" sz="2200">
                <a:effectLst/>
                <a:latin typeface="+mn-lt"/>
                <a:ea typeface="+mn-ea"/>
                <a:cs typeface="+mn-cs"/>
                <a:sym typeface="Helvetica Neue"/>
              </a:rPr>
              <a:t>30</a:t>
            </a:r>
            <a:r>
              <a:rPr lang="zh-CN" altLang="en-US" sz="2200" dirty="0">
                <a:effectLst/>
                <a:latin typeface="+mn-lt"/>
                <a:ea typeface="+mn-ea"/>
                <a:cs typeface="+mn-cs"/>
                <a:sym typeface="Helvetica Neue"/>
              </a:rPr>
              <a:t>。而普通录取的录取率则是</a:t>
            </a:r>
            <a:r>
              <a:rPr lang="en-CN" sz="2200">
                <a:effectLst/>
                <a:latin typeface="+mn-lt"/>
                <a:ea typeface="+mn-ea"/>
                <a:cs typeface="+mn-cs"/>
                <a:sym typeface="Helvetica Neue"/>
              </a:rPr>
              <a:t>17</a:t>
            </a:r>
            <a:r>
              <a:rPr lang="zh-CN" altLang="en-US" sz="2200" dirty="0">
                <a:effectLst/>
                <a:latin typeface="+mn-lt"/>
                <a:ea typeface="+mn-ea"/>
                <a:cs typeface="+mn-cs"/>
                <a:sym typeface="Helvetica Neue"/>
              </a:rPr>
              <a:t>。大部分顶尖的大学在提前申请的时候，就已经录取了当年录取总数的</a:t>
            </a:r>
            <a:r>
              <a:rPr lang="en-CN" sz="2200">
                <a:effectLst/>
                <a:latin typeface="+mn-lt"/>
                <a:ea typeface="+mn-ea"/>
                <a:cs typeface="+mn-cs"/>
                <a:sym typeface="Helvetica Neue"/>
              </a:rPr>
              <a:t>25</a:t>
            </a:r>
            <a:r>
              <a:rPr lang="zh-CN" altLang="en-US" sz="2200" dirty="0">
                <a:effectLst/>
                <a:latin typeface="+mn-lt"/>
                <a:ea typeface="+mn-ea"/>
                <a:cs typeface="+mn-cs"/>
                <a:sym typeface="Helvetica Neue"/>
              </a:rPr>
              <a:t>到</a:t>
            </a:r>
            <a:r>
              <a:rPr lang="en-CN" sz="2200">
                <a:effectLst/>
                <a:latin typeface="+mn-lt"/>
                <a:ea typeface="+mn-ea"/>
                <a:cs typeface="+mn-cs"/>
                <a:sym typeface="Helvetica Neue"/>
              </a:rPr>
              <a:t>50</a:t>
            </a:r>
            <a:r>
              <a:rPr lang="zh-CN" altLang="en-US" sz="2200" dirty="0">
                <a:effectLst/>
                <a:latin typeface="+mn-lt"/>
                <a:ea typeface="+mn-ea"/>
                <a:cs typeface="+mn-cs"/>
                <a:sym typeface="Helvetica Neue"/>
              </a:rPr>
              <a:t>的人数</a:t>
            </a:r>
            <a:r>
              <a:rPr lang="en-CN" sz="2200">
                <a:effectLst/>
                <a:latin typeface="+mn-lt"/>
                <a:ea typeface="+mn-ea"/>
                <a:cs typeface="+mn-cs"/>
                <a:sym typeface="Helvetica Neue"/>
              </a:rPr>
              <a:t>;</a:t>
            </a:r>
            <a:r>
              <a:rPr lang="zh-CN" altLang="en-US" sz="2200" dirty="0">
                <a:effectLst/>
                <a:latin typeface="+mn-lt"/>
                <a:ea typeface="+mn-ea"/>
                <a:cs typeface="+mn-cs"/>
                <a:sym typeface="Helvetica Neue"/>
              </a:rPr>
              <a:t>近年来，常春藤盟校有</a:t>
            </a:r>
            <a:r>
              <a:rPr lang="en-CN" sz="2200">
                <a:effectLst/>
                <a:latin typeface="+mn-lt"/>
                <a:ea typeface="+mn-ea"/>
                <a:cs typeface="+mn-cs"/>
                <a:sym typeface="Helvetica Neue"/>
              </a:rPr>
              <a:t>40</a:t>
            </a:r>
            <a:r>
              <a:rPr lang="zh-CN" altLang="en-US" sz="2200" dirty="0">
                <a:effectLst/>
                <a:latin typeface="+mn-lt"/>
                <a:ea typeface="+mn-ea"/>
                <a:cs typeface="+mn-cs"/>
                <a:sym typeface="Helvetica Neue"/>
              </a:rPr>
              <a:t>的学生是提前申请时就被录取了。</a:t>
            </a:r>
            <a:endParaRPr lang="en-US" altLang="zh-CN" sz="2200" dirty="0">
              <a:effectLst/>
              <a:latin typeface="+mn-lt"/>
              <a:ea typeface="+mn-ea"/>
              <a:cs typeface="+mn-cs"/>
              <a:sym typeface="Helvetica Neue"/>
            </a:endParaRPr>
          </a:p>
          <a:p>
            <a:br>
              <a:rPr lang="en-CN" sz="2200">
                <a:effectLst/>
                <a:latin typeface="+mn-lt"/>
                <a:ea typeface="+mn-ea"/>
                <a:cs typeface="+mn-cs"/>
                <a:sym typeface="Helvetica Neue"/>
              </a:rPr>
            </a:br>
            <a:r>
              <a:rPr lang="en-CN" sz="2200">
                <a:effectLst/>
                <a:latin typeface="+mn-lt"/>
                <a:ea typeface="+mn-ea"/>
                <a:cs typeface="+mn-cs"/>
                <a:sym typeface="Helvetica Neue"/>
              </a:rPr>
              <a:t>3</a:t>
            </a:r>
            <a:r>
              <a:rPr lang="zh-CN" altLang="en-US" sz="2200" dirty="0">
                <a:effectLst/>
                <a:latin typeface="+mn-lt"/>
                <a:ea typeface="+mn-ea"/>
                <a:cs typeface="+mn-cs"/>
                <a:sym typeface="Helvetica Neue"/>
              </a:rPr>
              <a:t>。</a:t>
            </a:r>
            <a:r>
              <a:rPr lang="en-CN" sz="2200">
                <a:effectLst/>
                <a:latin typeface="+mn-lt"/>
                <a:ea typeface="+mn-ea"/>
                <a:cs typeface="+mn-cs"/>
                <a:sym typeface="Helvetica Neue"/>
              </a:rPr>
              <a:t>RD </a:t>
            </a:r>
            <a:r>
              <a:rPr lang="zh-CN" altLang="en-US" sz="2200" dirty="0">
                <a:effectLst/>
                <a:latin typeface="+mn-lt"/>
                <a:ea typeface="+mn-ea"/>
                <a:cs typeface="+mn-cs"/>
                <a:sym typeface="Helvetica Neue"/>
              </a:rPr>
              <a:t>全称</a:t>
            </a:r>
            <a:r>
              <a:rPr lang="en-CN" sz="2200">
                <a:effectLst/>
                <a:latin typeface="+mn-lt"/>
                <a:ea typeface="+mn-ea"/>
                <a:cs typeface="+mn-cs"/>
                <a:sym typeface="Helvetica Neue"/>
              </a:rPr>
              <a:t>regular decison</a:t>
            </a:r>
            <a:r>
              <a:rPr lang="zh-CN" altLang="en-US" sz="2200" dirty="0">
                <a:effectLst/>
                <a:latin typeface="+mn-lt"/>
                <a:ea typeface="+mn-ea"/>
                <a:cs typeface="+mn-cs"/>
                <a:sym typeface="Helvetica Neue"/>
              </a:rPr>
              <a:t>。就是一般意义上的申请，可以同时申请多个学校。截止日期一般是在一月、二月。</a:t>
            </a:r>
            <a:endParaRPr lang="en-US" altLang="zh-CN" sz="2200" dirty="0">
              <a:effectLst/>
              <a:latin typeface="+mn-lt"/>
              <a:ea typeface="+mn-ea"/>
              <a:cs typeface="+mn-cs"/>
              <a:sym typeface="Helvetica Neue"/>
            </a:endParaRPr>
          </a:p>
          <a:p>
            <a:br>
              <a:rPr lang="en-CN" sz="2200">
                <a:effectLst/>
                <a:latin typeface="+mn-lt"/>
                <a:ea typeface="+mn-ea"/>
                <a:cs typeface="+mn-cs"/>
                <a:sym typeface="Helvetica Neue"/>
              </a:rPr>
            </a:br>
            <a:r>
              <a:rPr lang="en-CN" sz="2200">
                <a:effectLst/>
                <a:latin typeface="+mn-lt"/>
                <a:ea typeface="+mn-ea"/>
                <a:cs typeface="+mn-cs"/>
                <a:sym typeface="Helvetica Neue"/>
              </a:rPr>
              <a:t>4</a:t>
            </a:r>
            <a:r>
              <a:rPr lang="zh-CN" altLang="en-US" sz="2200" dirty="0">
                <a:effectLst/>
                <a:latin typeface="+mn-lt"/>
                <a:ea typeface="+mn-ea"/>
                <a:cs typeface="+mn-cs"/>
                <a:sym typeface="Helvetica Neue"/>
              </a:rPr>
              <a:t>。</a:t>
            </a:r>
            <a:r>
              <a:rPr lang="en-CN" sz="2200">
                <a:effectLst/>
                <a:latin typeface="+mn-lt"/>
                <a:ea typeface="+mn-ea"/>
                <a:cs typeface="+mn-cs"/>
                <a:sym typeface="Helvetica Neue"/>
              </a:rPr>
              <a:t>RO</a:t>
            </a:r>
            <a:r>
              <a:rPr lang="zh-CN" altLang="en-US" sz="2200" dirty="0">
                <a:effectLst/>
                <a:latin typeface="+mn-lt"/>
                <a:ea typeface="+mn-ea"/>
                <a:cs typeface="+mn-cs"/>
                <a:sym typeface="Helvetica Neue"/>
              </a:rPr>
              <a:t>：全称</a:t>
            </a:r>
            <a:r>
              <a:rPr lang="en-CN" sz="2200">
                <a:effectLst/>
                <a:latin typeface="+mn-lt"/>
                <a:ea typeface="+mn-ea"/>
                <a:cs typeface="+mn-cs"/>
                <a:sym typeface="Helvetica Neue"/>
              </a:rPr>
              <a:t>rolling </a:t>
            </a:r>
            <a:r>
              <a:rPr lang="zh-CN" altLang="en-US" sz="2200" dirty="0">
                <a:effectLst/>
                <a:latin typeface="+mn-lt"/>
                <a:ea typeface="+mn-ea"/>
                <a:cs typeface="+mn-cs"/>
                <a:sym typeface="Helvetica Neue"/>
              </a:rPr>
              <a:t>即学校没有固定的截止日期，滚动录取。</a:t>
            </a:r>
            <a:br>
              <a:rPr lang="en-CN" sz="2200">
                <a:effectLst/>
                <a:latin typeface="+mn-lt"/>
                <a:ea typeface="+mn-ea"/>
                <a:cs typeface="+mn-cs"/>
                <a:sym typeface="Helvetica Neue"/>
              </a:rPr>
            </a:br>
            <a:r>
              <a:rPr lang="zh-CN" altLang="en-US" sz="2200" dirty="0">
                <a:effectLst/>
                <a:latin typeface="+mn-lt"/>
                <a:ea typeface="+mn-ea"/>
                <a:cs typeface="+mn-cs"/>
                <a:sym typeface="Helvetica Neue"/>
              </a:rPr>
              <a:t>　　许多美国大学采用滚动录取的政策招收本科新生，但很少有顶级名</a:t>
            </a:r>
            <a:r>
              <a:rPr lang="en-CN" sz="2200">
                <a:effectLst/>
                <a:latin typeface="+mn-lt"/>
                <a:ea typeface="+mn-ea"/>
                <a:cs typeface="+mn-cs"/>
                <a:sym typeface="Helvetica Neue"/>
              </a:rPr>
              <a:t>(</a:t>
            </a:r>
            <a:r>
              <a:rPr lang="zh-CN" altLang="en-US" sz="2200" dirty="0">
                <a:effectLst/>
                <a:latin typeface="+mn-lt"/>
                <a:ea typeface="+mn-ea"/>
                <a:cs typeface="+mn-cs"/>
                <a:sym typeface="Helvetica Neue"/>
              </a:rPr>
              <a:t>如常青藤大学</a:t>
            </a:r>
            <a:r>
              <a:rPr lang="en-CN" sz="2200">
                <a:effectLst/>
                <a:latin typeface="+mn-lt"/>
                <a:ea typeface="+mn-ea"/>
                <a:cs typeface="+mn-cs"/>
                <a:sym typeface="Helvetica Neue"/>
              </a:rPr>
              <a:t>)</a:t>
            </a:r>
            <a:r>
              <a:rPr lang="zh-CN" altLang="en-US" sz="2200" dirty="0">
                <a:effectLst/>
                <a:latin typeface="+mn-lt"/>
                <a:ea typeface="+mn-ea"/>
                <a:cs typeface="+mn-cs"/>
                <a:sym typeface="Helvetica Neue"/>
              </a:rPr>
              <a:t>采用这个政策。</a:t>
            </a:r>
            <a:br>
              <a:rPr lang="en-CN" sz="2200">
                <a:effectLst/>
                <a:latin typeface="+mn-lt"/>
                <a:ea typeface="+mn-ea"/>
                <a:cs typeface="+mn-cs"/>
                <a:sym typeface="Helvetica Neue"/>
              </a:rPr>
            </a:br>
            <a:r>
              <a:rPr lang="zh-CN" altLang="en-US" sz="2200" dirty="0">
                <a:effectLst/>
                <a:latin typeface="+mn-lt"/>
                <a:ea typeface="+mn-ea"/>
                <a:cs typeface="+mn-cs"/>
                <a:sym typeface="Helvetica Neue"/>
              </a:rPr>
              <a:t>这种方式让留学美国本科申请者有很长的时间申请接受滚动录取的美国大学。滚动录取一般在收到申请表后几周内给申请者答复，同时只要有录取名额，大学一直都会接受申请表。</a:t>
            </a:r>
            <a:br>
              <a:rPr lang="en-CN" sz="2200">
                <a:effectLst/>
                <a:latin typeface="+mn-lt"/>
                <a:ea typeface="+mn-ea"/>
                <a:cs typeface="+mn-cs"/>
                <a:sym typeface="Helvetica Neue"/>
              </a:rPr>
            </a:br>
            <a:endParaRPr lang="en-CN"/>
          </a:p>
          <a:p>
            <a:endParaRPr lang="en-US" dirty="0"/>
          </a:p>
        </p:txBody>
      </p:sp>
    </p:spTree>
    <p:extLst>
      <p:ext uri="{BB962C8B-B14F-4D97-AF65-F5344CB8AC3E}">
        <p14:creationId xmlns:p14="http://schemas.microsoft.com/office/powerpoint/2010/main" val="234308713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userDrawn="1">
  <p:cSld name="Title &amp; Photo">
    <p:bg>
      <p:bgPr>
        <a:solidFill>
          <a:schemeClr val="accent3"/>
        </a:solidFill>
        <a:effectLst/>
      </p:bgPr>
    </p:bg>
    <p:spTree>
      <p:nvGrpSpPr>
        <p:cNvPr id="1" name=""/>
        <p:cNvGrpSpPr/>
        <p:nvPr/>
      </p:nvGrpSpPr>
      <p:grpSpPr>
        <a:xfrm>
          <a:off x="0" y="0"/>
          <a:ext cx="0" cy="0"/>
          <a:chOff x="0" y="0"/>
          <a:chExt cx="0" cy="0"/>
        </a:xfrm>
      </p:grpSpPr>
      <p:sp>
        <p:nvSpPr>
          <p:cNvPr id="8" name="AdobeStock_221667632 copy.jpg">
            <a:extLst>
              <a:ext uri="{FF2B5EF4-FFF2-40B4-BE49-F238E27FC236}">
                <a16:creationId xmlns:a16="http://schemas.microsoft.com/office/drawing/2014/main" id="{B16B5385-52F5-354F-88C6-66509E8A7603}"/>
              </a:ext>
            </a:extLst>
          </p:cNvPr>
          <p:cNvSpPr>
            <a:spLocks noGrp="1"/>
          </p:cNvSpPr>
          <p:nvPr>
            <p:ph type="pic" idx="24"/>
          </p:nvPr>
        </p:nvSpPr>
        <p:spPr>
          <a:xfrm>
            <a:off x="12411456" y="0"/>
            <a:ext cx="11972544" cy="13716001"/>
          </a:xfrm>
          <a:prstGeom prst="rect">
            <a:avLst/>
          </a:prstGeom>
        </p:spPr>
        <p:txBody>
          <a:bodyPr lIns="91439" tIns="45719" rIns="91439" bIns="45719">
            <a:noAutofit/>
          </a:bodyPr>
          <a:lstStyle>
            <a:lvl1pPr>
              <a:lnSpc>
                <a:spcPct val="100000"/>
              </a:lnSpc>
              <a:defRPr spc="0"/>
            </a:lvl1pPr>
          </a:lstStyle>
          <a:p>
            <a:r>
              <a:rPr lang="en-GB" dirty="0"/>
              <a:t>Click icon to add picture</a:t>
            </a:r>
            <a:endParaRPr dirty="0"/>
          </a:p>
        </p:txBody>
      </p:sp>
      <p:sp>
        <p:nvSpPr>
          <p:cNvPr id="14" name="AdobeStock_221667632 copy.jpg"/>
          <p:cNvSpPr>
            <a:spLocks noGrp="1"/>
          </p:cNvSpPr>
          <p:nvPr>
            <p:ph type="pic" idx="21"/>
          </p:nvPr>
        </p:nvSpPr>
        <p:spPr>
          <a:xfrm>
            <a:off x="12411456" y="-1"/>
            <a:ext cx="11972544" cy="13716001"/>
          </a:xfrm>
          <a:prstGeom prst="rect">
            <a:avLst/>
          </a:prstGeom>
        </p:spPr>
        <p:txBody>
          <a:bodyPr lIns="91439" tIns="45719" rIns="91439" bIns="45719">
            <a:noAutofit/>
          </a:bodyPr>
          <a:lstStyle>
            <a:lvl1pPr>
              <a:lnSpc>
                <a:spcPct val="100000"/>
              </a:lnSpc>
              <a:defRPr spc="0"/>
            </a:lvl1pPr>
          </a:lstStyle>
          <a:p>
            <a:r>
              <a:rPr lang="en-GB" dirty="0"/>
              <a:t>Click icon to add picture</a:t>
            </a:r>
            <a:endParaRPr dirty="0"/>
          </a:p>
        </p:txBody>
      </p:sp>
      <p:sp>
        <p:nvSpPr>
          <p:cNvPr id="15" name="简报标题"/>
          <p:cNvSpPr txBox="1">
            <a:spLocks noGrp="1"/>
          </p:cNvSpPr>
          <p:nvPr>
            <p:ph type="title" hasCustomPrompt="1"/>
          </p:nvPr>
        </p:nvSpPr>
        <p:spPr>
          <a:xfrm>
            <a:off x="1270000" y="3143002"/>
            <a:ext cx="7753684" cy="4048479"/>
          </a:xfrm>
          <a:prstGeom prst="rect">
            <a:avLst/>
          </a:prstGeom>
        </p:spPr>
        <p:txBody>
          <a:bodyPr anchor="b">
            <a:noAutofit/>
          </a:bodyPr>
          <a:lstStyle>
            <a:lvl1pPr>
              <a:lnSpc>
                <a:spcPct val="100000"/>
              </a:lnSpc>
              <a:defRPr sz="10000" b="1" i="0" spc="0">
                <a:solidFill>
                  <a:schemeClr val="accent1"/>
                </a:solidFill>
                <a:latin typeface="Microsoft YaHei" panose="020B0503020204020204" pitchFamily="34" charset="-122"/>
                <a:ea typeface="Microsoft YaHei" panose="020B0503020204020204" pitchFamily="34" charset="-122"/>
                <a:cs typeface="+mj-cs"/>
                <a:sym typeface="PingFang SC Semibold"/>
              </a:defRPr>
            </a:lvl1pPr>
          </a:lstStyle>
          <a:p>
            <a:r>
              <a:rPr lang="zh-TW" altLang="en-US" dirty="0"/>
              <a:t>简报标题</a:t>
            </a:r>
          </a:p>
        </p:txBody>
      </p:sp>
      <p:pic>
        <p:nvPicPr>
          <p:cNvPr id="16" name="abridge_logo_red_RGB_f.png" descr="abridge_logo_red_RGB_f.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54400" y="354004"/>
            <a:ext cx="7167600" cy="2250559"/>
          </a:xfrm>
          <a:prstGeom prst="rect">
            <a:avLst/>
          </a:prstGeom>
          <a:ln w="12700">
            <a:miter lim="400000"/>
          </a:ln>
        </p:spPr>
      </p:pic>
      <p:sp>
        <p:nvSpPr>
          <p:cNvPr id="17" name="作者 ・日期"/>
          <p:cNvSpPr txBox="1">
            <a:spLocks noGrp="1"/>
          </p:cNvSpPr>
          <p:nvPr>
            <p:ph type="body" sz="quarter" idx="22" hasCustomPrompt="1"/>
          </p:nvPr>
        </p:nvSpPr>
        <p:spPr>
          <a:xfrm>
            <a:off x="1270000" y="11845220"/>
            <a:ext cx="7599903" cy="646331"/>
          </a:xfrm>
          <a:prstGeom prst="rect">
            <a:avLst/>
          </a:prstGeom>
        </p:spPr>
        <p:txBody>
          <a:bodyPr wrap="square" anchor="ctr">
            <a:spAutoFit/>
          </a:bodyPr>
          <a:lstStyle>
            <a:lvl1pPr>
              <a:defRPr sz="3600" b="0" i="0" spc="0" dirty="0">
                <a:solidFill>
                  <a:schemeClr val="accent5"/>
                </a:solidFill>
                <a:latin typeface="Microsoft YaHei Light" panose="020B0502040204020203" pitchFamily="34" charset="-122"/>
                <a:ea typeface="Microsoft YaHei Light" panose="020B0502040204020203" pitchFamily="34" charset="-122"/>
              </a:defRPr>
            </a:lvl1pPr>
          </a:lstStyle>
          <a:p>
            <a:pPr marL="0" lvl="0" indent="0" defTabSz="825500">
              <a:lnSpc>
                <a:spcPct val="100000"/>
              </a:lnSpc>
              <a:spcBef>
                <a:spcPts val="0"/>
              </a:spcBef>
              <a:buSzTx/>
              <a:buNone/>
            </a:pPr>
            <a:r>
              <a:rPr dirty="0" err="1"/>
              <a:t>作者</a:t>
            </a:r>
            <a:r>
              <a:rPr dirty="0"/>
              <a:t> ・</a:t>
            </a:r>
            <a:r>
              <a:rPr dirty="0" err="1"/>
              <a:t>日期</a:t>
            </a:r>
            <a:endParaRPr dirty="0"/>
          </a:p>
        </p:txBody>
      </p:sp>
      <p:sp>
        <p:nvSpPr>
          <p:cNvPr id="19" name="简报副标题"/>
          <p:cNvSpPr txBox="1">
            <a:spLocks noGrp="1"/>
          </p:cNvSpPr>
          <p:nvPr>
            <p:ph type="body" sz="quarter" idx="23" hasCustomPrompt="1"/>
          </p:nvPr>
        </p:nvSpPr>
        <p:spPr>
          <a:xfrm>
            <a:off x="1270000" y="7518740"/>
            <a:ext cx="7753684" cy="707886"/>
          </a:xfrm>
          <a:prstGeom prst="rect">
            <a:avLst/>
          </a:prstGeom>
        </p:spPr>
        <p:txBody>
          <a:bodyPr wrap="square" anchor="ctr">
            <a:spAutoFit/>
          </a:bodyPr>
          <a:lstStyle>
            <a:lvl1pPr marL="0" indent="0" defTabSz="825500">
              <a:lnSpc>
                <a:spcPct val="100000"/>
              </a:lnSpc>
              <a:spcBef>
                <a:spcPts val="0"/>
              </a:spcBef>
              <a:buSzTx/>
              <a:buNone/>
              <a:defRPr sz="4000" b="0" i="0" spc="0">
                <a:solidFill>
                  <a:schemeClr val="accent5"/>
                </a:solidFill>
                <a:latin typeface="Microsoft YaHei Light" panose="020B0502040204020203" pitchFamily="34" charset="-122"/>
                <a:ea typeface="Microsoft YaHei Light" panose="020B0502040204020203" pitchFamily="34" charset="-122"/>
              </a:defRPr>
            </a:lvl1pPr>
          </a:lstStyle>
          <a:p>
            <a:r>
              <a:rPr dirty="0" err="1"/>
              <a:t>简报副标题</a:t>
            </a:r>
            <a:endParaRPr dirty="0"/>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7" name="页面标题">
            <a:extLst>
              <a:ext uri="{FF2B5EF4-FFF2-40B4-BE49-F238E27FC236}">
                <a16:creationId xmlns:a16="http://schemas.microsoft.com/office/drawing/2014/main" id="{2288B166-9396-2033-A960-7372E7F8756B}"/>
              </a:ext>
            </a:extLst>
          </p:cNvPr>
          <p:cNvSpPr txBox="1">
            <a:spLocks noGrp="1"/>
          </p:cNvSpPr>
          <p:nvPr>
            <p:ph type="title" hasCustomPrompt="1"/>
          </p:nvPr>
        </p:nvSpPr>
        <p:spPr>
          <a:xfrm>
            <a:off x="1460972" y="2067023"/>
            <a:ext cx="21457394" cy="1391308"/>
          </a:xfrm>
          <a:prstGeom prst="rect">
            <a:avLst/>
          </a:prstGeom>
        </p:spPr>
        <p:txBody>
          <a:bodyPr>
            <a:noAutofit/>
          </a:bodyPr>
          <a:lstStyle>
            <a:lvl1pPr>
              <a:lnSpc>
                <a:spcPct val="100000"/>
              </a:lnSpc>
              <a:defRPr sz="8500" b="1" i="0" spc="0">
                <a:solidFill>
                  <a:schemeClr val="accent1"/>
                </a:solidFill>
                <a:latin typeface="Noto Serif SC" panose="02020400000000000000" pitchFamily="18" charset="-128"/>
                <a:ea typeface="Noto Serif SC" panose="02020400000000000000" pitchFamily="18" charset="-128"/>
                <a:cs typeface="+mj-cs"/>
                <a:sym typeface="PingFang SC Semibold"/>
              </a:defRPr>
            </a:lvl1pPr>
          </a:lstStyle>
          <a:p>
            <a:r>
              <a:rPr dirty="0" err="1"/>
              <a:t>页面标题</a:t>
            </a:r>
            <a:endParaRPr dirty="0"/>
          </a:p>
        </p:txBody>
      </p:sp>
      <p:sp>
        <p:nvSpPr>
          <p:cNvPr id="8" name="Body Level One…">
            <a:extLst>
              <a:ext uri="{FF2B5EF4-FFF2-40B4-BE49-F238E27FC236}">
                <a16:creationId xmlns:a16="http://schemas.microsoft.com/office/drawing/2014/main" id="{6D9807C4-4CE6-2DC5-EA55-6D2E5DCD6502}"/>
              </a:ext>
            </a:extLst>
          </p:cNvPr>
          <p:cNvSpPr txBox="1">
            <a:spLocks noGrp="1"/>
          </p:cNvSpPr>
          <p:nvPr>
            <p:ph type="body" idx="1"/>
          </p:nvPr>
        </p:nvSpPr>
        <p:spPr>
          <a:xfrm>
            <a:off x="1460971" y="3901440"/>
            <a:ext cx="21457393" cy="8000077"/>
          </a:xfrm>
          <a:prstGeom prst="rect">
            <a:avLst/>
          </a:prstGeom>
        </p:spPr>
        <p:txBody>
          <a:bodyPr/>
          <a:lstStyle>
            <a:lvl1pPr>
              <a:lnSpc>
                <a:spcPct val="120000"/>
              </a:lnSpc>
              <a:buClr>
                <a:schemeClr val="accent1">
                  <a:lumOff val="-9532"/>
                </a:schemeClr>
              </a:buClr>
              <a:defRPr b="0" i="0" spc="200" baseline="0">
                <a:solidFill>
                  <a:schemeClr val="accent5"/>
                </a:solidFill>
                <a:latin typeface="Noto Sans SC Light" panose="020B0300000000000000" pitchFamily="34" charset="-128"/>
                <a:ea typeface="Noto Sans SC Light" panose="020B0300000000000000" pitchFamily="34" charset="-128"/>
              </a:defRPr>
            </a:lvl1pPr>
            <a:lvl2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2pPr>
            <a:lvl3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3pPr>
            <a:lvl4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4pPr>
            <a:lvl5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5pPr>
          </a:lstStyle>
          <a:p>
            <a:pPr lvl="0"/>
            <a:endParaRPr dirty="0"/>
          </a:p>
        </p:txBody>
      </p:sp>
      <p:sp>
        <p:nvSpPr>
          <p:cNvPr id="9" name="页面副标题">
            <a:extLst>
              <a:ext uri="{FF2B5EF4-FFF2-40B4-BE49-F238E27FC236}">
                <a16:creationId xmlns:a16="http://schemas.microsoft.com/office/drawing/2014/main" id="{32E9C1F5-A9D1-F15B-09F3-8BEEEE4E9474}"/>
              </a:ext>
            </a:extLst>
          </p:cNvPr>
          <p:cNvSpPr txBox="1">
            <a:spLocks noGrp="1"/>
          </p:cNvSpPr>
          <p:nvPr>
            <p:ph type="body" sz="quarter" idx="22" hasCustomPrompt="1"/>
          </p:nvPr>
        </p:nvSpPr>
        <p:spPr>
          <a:xfrm>
            <a:off x="1460972" y="1086607"/>
            <a:ext cx="2492990" cy="646331"/>
          </a:xfrm>
          <a:prstGeom prst="rect">
            <a:avLst/>
          </a:prstGeom>
        </p:spPr>
        <p:txBody>
          <a:bodyPr wrap="none" anchor="ctr">
            <a:noAutofit/>
          </a:bodyPr>
          <a:lstStyle>
            <a:lvl1pPr marL="0" indent="0" defTabSz="825500">
              <a:lnSpc>
                <a:spcPct val="100000"/>
              </a:lnSpc>
              <a:spcBef>
                <a:spcPts val="0"/>
              </a:spcBef>
              <a:buSzTx/>
              <a:buNone/>
              <a:defRPr sz="3600" b="0" i="0" spc="0">
                <a:solidFill>
                  <a:schemeClr val="accent5"/>
                </a:solidFill>
                <a:latin typeface="Noto Sans SC Light" panose="020B0300000000000000" pitchFamily="34" charset="-128"/>
                <a:ea typeface="Noto Sans SC Light" panose="020B0300000000000000" pitchFamily="34" charset="-128"/>
              </a:defRPr>
            </a:lvl1pPr>
          </a:lstStyle>
          <a:p>
            <a:r>
              <a:rPr dirty="0" err="1"/>
              <a:t>页面副标题</a:t>
            </a:r>
            <a:endParaRPr dirty="0"/>
          </a:p>
        </p:txBody>
      </p:sp>
      <p:sp>
        <p:nvSpPr>
          <p:cNvPr id="10" name="Slide Number Placeholder 1">
            <a:extLst>
              <a:ext uri="{FF2B5EF4-FFF2-40B4-BE49-F238E27FC236}">
                <a16:creationId xmlns:a16="http://schemas.microsoft.com/office/drawing/2014/main" id="{42A7E93B-8196-2E59-E36C-2B93911FF21D}"/>
              </a:ext>
            </a:extLst>
          </p:cNvPr>
          <p:cNvSpPr>
            <a:spLocks noGrp="1"/>
          </p:cNvSpPr>
          <p:nvPr>
            <p:ph type="sldNum" sz="quarter" idx="23"/>
          </p:nvPr>
        </p:nvSpPr>
        <p:spPr>
          <a:xfrm>
            <a:off x="23333529" y="262829"/>
            <a:ext cx="739880" cy="461665"/>
          </a:xfrm>
          <a:prstGeom prst="rect">
            <a:avLst/>
          </a:prstGeom>
        </p:spPr>
        <p:txBody>
          <a:bodyPr/>
          <a:lstStyle>
            <a:lvl1pPr>
              <a:defRPr b="0" i="0">
                <a:solidFill>
                  <a:schemeClr val="accent2"/>
                </a:solidFill>
                <a:latin typeface="Noto Sans SC Light" panose="020B0300000000000000" pitchFamily="34" charset="-128"/>
                <a:ea typeface="Noto Sans SC Light" panose="020B0300000000000000" pitchFamily="34" charset="-128"/>
              </a:defRPr>
            </a:lvl1pPr>
          </a:lstStyle>
          <a:p>
            <a:pPr algn="r"/>
            <a:fld id="{86CB4B4D-7CA3-9044-876B-883B54F8677D}" type="slidenum">
              <a:rPr lang="en-HK" smtClean="0"/>
              <a:pPr algn="r"/>
              <a:t>‹#›</a:t>
            </a:fld>
            <a:endParaRPr lang="en-HK" dirty="0"/>
          </a:p>
        </p:txBody>
      </p:sp>
      <p:cxnSp>
        <p:nvCxnSpPr>
          <p:cNvPr id="11" name="Straight Connector 10">
            <a:extLst>
              <a:ext uri="{FF2B5EF4-FFF2-40B4-BE49-F238E27FC236}">
                <a16:creationId xmlns:a16="http://schemas.microsoft.com/office/drawing/2014/main" id="{CC63F4D7-35F1-C288-3BF3-A1F0A15A8D8A}"/>
              </a:ext>
            </a:extLst>
          </p:cNvPr>
          <p:cNvCxnSpPr>
            <a:cxnSpLocks/>
          </p:cNvCxnSpPr>
          <p:nvPr userDrawn="1"/>
        </p:nvCxnSpPr>
        <p:spPr>
          <a:xfrm>
            <a:off x="23240103" y="0"/>
            <a:ext cx="0" cy="770965"/>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1261053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ontent &amp; Photo 4">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C5B3944-6B26-D84B-96E0-AD84F2077884}"/>
              </a:ext>
            </a:extLst>
          </p:cNvPr>
          <p:cNvPicPr>
            <a:picLocks noChangeAspect="1"/>
          </p:cNvPicPr>
          <p:nvPr userDrawn="1"/>
        </p:nvPicPr>
        <p:blipFill rotWithShape="1">
          <a:blip r:embed="rId2" cstate="screen">
            <a:alphaModFix amt="7000"/>
            <a:extLst>
              <a:ext uri="{28A0092B-C50C-407E-A947-70E740481C1C}">
                <a14:useLocalDpi xmlns:a14="http://schemas.microsoft.com/office/drawing/2010/main"/>
              </a:ext>
            </a:extLst>
          </a:blip>
          <a:srcRect/>
          <a:stretch/>
        </p:blipFill>
        <p:spPr>
          <a:xfrm>
            <a:off x="0" y="6469057"/>
            <a:ext cx="4482672" cy="7030866"/>
          </a:xfrm>
          <a:prstGeom prst="rect">
            <a:avLst/>
          </a:prstGeom>
        </p:spPr>
      </p:pic>
      <p:sp>
        <p:nvSpPr>
          <p:cNvPr id="9" name="页面标题">
            <a:extLst>
              <a:ext uri="{FF2B5EF4-FFF2-40B4-BE49-F238E27FC236}">
                <a16:creationId xmlns:a16="http://schemas.microsoft.com/office/drawing/2014/main" id="{9B220EFF-7F09-DB4F-B5BE-CDDA3F326E7A}"/>
              </a:ext>
            </a:extLst>
          </p:cNvPr>
          <p:cNvSpPr txBox="1">
            <a:spLocks noGrp="1"/>
          </p:cNvSpPr>
          <p:nvPr>
            <p:ph type="title" hasCustomPrompt="1"/>
          </p:nvPr>
        </p:nvSpPr>
        <p:spPr>
          <a:xfrm>
            <a:off x="1460972" y="2067023"/>
            <a:ext cx="12041668" cy="1391308"/>
          </a:xfrm>
          <a:prstGeom prst="rect">
            <a:avLst/>
          </a:prstGeom>
        </p:spPr>
        <p:txBody>
          <a:bodyPr>
            <a:noAutofit/>
          </a:bodyPr>
          <a:lstStyle>
            <a:lvl1pPr>
              <a:lnSpc>
                <a:spcPct val="100000"/>
              </a:lnSpc>
              <a:defRPr sz="8500" b="1" i="0" spc="0">
                <a:solidFill>
                  <a:schemeClr val="accent1"/>
                </a:solidFill>
                <a:latin typeface="Noto Serif SC" panose="02020400000000000000" pitchFamily="18" charset="-128"/>
                <a:ea typeface="Noto Serif SC" panose="02020400000000000000" pitchFamily="18" charset="-128"/>
                <a:cs typeface="+mj-cs"/>
                <a:sym typeface="PingFang SC Semibold"/>
              </a:defRPr>
            </a:lvl1pPr>
          </a:lstStyle>
          <a:p>
            <a:r>
              <a:rPr dirty="0" err="1"/>
              <a:t>页面标题</a:t>
            </a:r>
            <a:endParaRPr dirty="0"/>
          </a:p>
        </p:txBody>
      </p:sp>
      <p:sp>
        <p:nvSpPr>
          <p:cNvPr id="11" name="Body Level One…">
            <a:extLst>
              <a:ext uri="{FF2B5EF4-FFF2-40B4-BE49-F238E27FC236}">
                <a16:creationId xmlns:a16="http://schemas.microsoft.com/office/drawing/2014/main" id="{509DAB31-A53A-FA4F-809C-756EDFD6DAC3}"/>
              </a:ext>
            </a:extLst>
          </p:cNvPr>
          <p:cNvSpPr txBox="1">
            <a:spLocks noGrp="1"/>
          </p:cNvSpPr>
          <p:nvPr>
            <p:ph type="body" idx="1"/>
          </p:nvPr>
        </p:nvSpPr>
        <p:spPr>
          <a:xfrm>
            <a:off x="1460972" y="3901440"/>
            <a:ext cx="12041668" cy="8000077"/>
          </a:xfrm>
          <a:prstGeom prst="rect">
            <a:avLst/>
          </a:prstGeom>
        </p:spPr>
        <p:txBody>
          <a:bodyPr/>
          <a:lstStyle>
            <a:lvl1pPr>
              <a:lnSpc>
                <a:spcPct val="120000"/>
              </a:lnSpc>
              <a:buClr>
                <a:schemeClr val="accent1">
                  <a:lumOff val="-9532"/>
                </a:schemeClr>
              </a:buClr>
              <a:defRPr b="0" i="0" spc="200" baseline="0">
                <a:solidFill>
                  <a:schemeClr val="accent5"/>
                </a:solidFill>
                <a:latin typeface="Noto Sans SC Light" panose="020B0300000000000000" pitchFamily="34" charset="-128"/>
                <a:ea typeface="Noto Sans SC Light" panose="020B0300000000000000" pitchFamily="34" charset="-128"/>
              </a:defRPr>
            </a:lvl1pPr>
            <a:lvl2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2pPr>
            <a:lvl3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3pPr>
            <a:lvl4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4pPr>
            <a:lvl5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5pPr>
          </a:lstStyle>
          <a:p>
            <a:pPr lvl="0"/>
            <a:endParaRPr dirty="0"/>
          </a:p>
        </p:txBody>
      </p:sp>
      <p:sp>
        <p:nvSpPr>
          <p:cNvPr id="12" name="页面副标题">
            <a:extLst>
              <a:ext uri="{FF2B5EF4-FFF2-40B4-BE49-F238E27FC236}">
                <a16:creationId xmlns:a16="http://schemas.microsoft.com/office/drawing/2014/main" id="{685246FB-846B-6C42-BF43-C10A77B0EC88}"/>
              </a:ext>
            </a:extLst>
          </p:cNvPr>
          <p:cNvSpPr txBox="1">
            <a:spLocks noGrp="1"/>
          </p:cNvSpPr>
          <p:nvPr>
            <p:ph type="body" sz="quarter" idx="22" hasCustomPrompt="1"/>
          </p:nvPr>
        </p:nvSpPr>
        <p:spPr>
          <a:xfrm>
            <a:off x="1460972" y="1086607"/>
            <a:ext cx="2492990" cy="646331"/>
          </a:xfrm>
          <a:prstGeom prst="rect">
            <a:avLst/>
          </a:prstGeom>
        </p:spPr>
        <p:txBody>
          <a:bodyPr wrap="none" anchor="ctr">
            <a:noAutofit/>
          </a:bodyPr>
          <a:lstStyle>
            <a:lvl1pPr marL="0" indent="0" defTabSz="825500">
              <a:lnSpc>
                <a:spcPct val="100000"/>
              </a:lnSpc>
              <a:spcBef>
                <a:spcPts val="0"/>
              </a:spcBef>
              <a:buSzTx/>
              <a:buNone/>
              <a:defRPr sz="3600" b="0" i="0" spc="0">
                <a:solidFill>
                  <a:schemeClr val="accent5"/>
                </a:solidFill>
                <a:latin typeface="Noto Sans SC Light" panose="020B0300000000000000" pitchFamily="34" charset="-128"/>
                <a:ea typeface="Noto Sans SC Light" panose="020B0300000000000000" pitchFamily="34" charset="-128"/>
              </a:defRPr>
            </a:lvl1pPr>
          </a:lstStyle>
          <a:p>
            <a:r>
              <a:rPr dirty="0" err="1"/>
              <a:t>页面副标题</a:t>
            </a:r>
            <a:endParaRPr dirty="0"/>
          </a:p>
        </p:txBody>
      </p:sp>
      <p:sp>
        <p:nvSpPr>
          <p:cNvPr id="2" name="Slide Number Placeholder 1">
            <a:extLst>
              <a:ext uri="{FF2B5EF4-FFF2-40B4-BE49-F238E27FC236}">
                <a16:creationId xmlns:a16="http://schemas.microsoft.com/office/drawing/2014/main" id="{3FF7E64D-D163-5D4C-943E-28674AE08C54}"/>
              </a:ext>
            </a:extLst>
          </p:cNvPr>
          <p:cNvSpPr>
            <a:spLocks noGrp="1"/>
          </p:cNvSpPr>
          <p:nvPr>
            <p:ph type="sldNum" sz="quarter" idx="23"/>
          </p:nvPr>
        </p:nvSpPr>
        <p:spPr/>
        <p:txBody>
          <a:bodyPr/>
          <a:lstStyle>
            <a:lvl1pPr>
              <a:defRPr b="0" i="0">
                <a:latin typeface="Noto Sans SC Light" panose="020B0300000000000000" pitchFamily="34" charset="-128"/>
                <a:ea typeface="Noto Sans SC Light" panose="020B0300000000000000" pitchFamily="34" charset="-128"/>
              </a:defRPr>
            </a:lvl1pPr>
          </a:lstStyle>
          <a:p>
            <a:pPr algn="r"/>
            <a:fld id="{86CB4B4D-7CA3-9044-876B-883B54F8677D}" type="slidenum">
              <a:rPr lang="en-HK" smtClean="0"/>
              <a:pPr algn="r"/>
              <a:t>‹#›</a:t>
            </a:fld>
            <a:endParaRPr lang="en-HK" dirty="0"/>
          </a:p>
        </p:txBody>
      </p:sp>
      <p:cxnSp>
        <p:nvCxnSpPr>
          <p:cNvPr id="10" name="Straight Connector 9">
            <a:extLst>
              <a:ext uri="{FF2B5EF4-FFF2-40B4-BE49-F238E27FC236}">
                <a16:creationId xmlns:a16="http://schemas.microsoft.com/office/drawing/2014/main" id="{D452BDB4-7063-6A4E-2A78-26073085B984}"/>
              </a:ext>
            </a:extLst>
          </p:cNvPr>
          <p:cNvCxnSpPr>
            <a:cxnSpLocks/>
          </p:cNvCxnSpPr>
          <p:nvPr userDrawn="1"/>
        </p:nvCxnSpPr>
        <p:spPr>
          <a:xfrm>
            <a:off x="23240103" y="0"/>
            <a:ext cx="0" cy="770965"/>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505537212"/>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Content &amp; Photo 3">
    <p:bg>
      <p:bgPr>
        <a:solidFill>
          <a:schemeClr val="accent6">
            <a:hueOff val="-6376911"/>
            <a:satOff val="82390"/>
            <a:lumOff val="7231"/>
          </a:schemeClr>
        </a:solidFill>
        <a:effectLst/>
      </p:bgPr>
    </p:bg>
    <p:spTree>
      <p:nvGrpSpPr>
        <p:cNvPr id="1" name=""/>
        <p:cNvGrpSpPr/>
        <p:nvPr/>
      </p:nvGrpSpPr>
      <p:grpSpPr>
        <a:xfrm>
          <a:off x="0" y="0"/>
          <a:ext cx="0" cy="0"/>
          <a:chOff x="0" y="0"/>
          <a:chExt cx="0" cy="0"/>
        </a:xfrm>
      </p:grpSpPr>
      <p:sp>
        <p:nvSpPr>
          <p:cNvPr id="102" name="Rectangle"/>
          <p:cNvSpPr/>
          <p:nvPr/>
        </p:nvSpPr>
        <p:spPr>
          <a:xfrm>
            <a:off x="-2430" y="-4751"/>
            <a:ext cx="7341041" cy="13725503"/>
          </a:xfrm>
          <a:prstGeom prst="rect">
            <a:avLst/>
          </a:prstGeom>
          <a:solidFill>
            <a:schemeClr val="accent3"/>
          </a:solidFill>
          <a:ln w="12700">
            <a:miter lim="400000"/>
          </a:ln>
        </p:spPr>
        <p:txBody>
          <a:bodyPr lIns="50800" tIns="50800" rIns="50800" bIns="50800" anchor="ctr"/>
          <a:lstStyle/>
          <a:p>
            <a:pPr algn="l" defTabSz="825500">
              <a:lnSpc>
                <a:spcPct val="100000"/>
              </a:lnSpc>
              <a:defRPr sz="3200">
                <a:solidFill>
                  <a:schemeClr val="accent6">
                    <a:hueOff val="-6376911"/>
                    <a:satOff val="82390"/>
                    <a:lumOff val="7231"/>
                  </a:schemeClr>
                </a:solidFill>
                <a:latin typeface="PingFang SC Regular"/>
                <a:ea typeface="PingFang SC Regular"/>
                <a:cs typeface="PingFang SC Regular"/>
                <a:sym typeface="PingFang SC Regular"/>
              </a:defRPr>
            </a:pPr>
            <a:endParaRPr b="0" i="0" spc="0">
              <a:latin typeface="Noto Sans SC Light" panose="020B0300000000000000" pitchFamily="34" charset="-128"/>
              <a:ea typeface="Noto Sans SC Light" panose="020B0300000000000000" pitchFamily="34" charset="-128"/>
            </a:endParaRPr>
          </a:p>
        </p:txBody>
      </p:sp>
      <p:pic>
        <p:nvPicPr>
          <p:cNvPr id="15" name="Picture 14">
            <a:extLst>
              <a:ext uri="{FF2B5EF4-FFF2-40B4-BE49-F238E27FC236}">
                <a16:creationId xmlns:a16="http://schemas.microsoft.com/office/drawing/2014/main" id="{5FD08795-B005-3040-A078-59AB54BF2FEB}"/>
              </a:ext>
            </a:extLst>
          </p:cNvPr>
          <p:cNvPicPr>
            <a:picLocks noChangeAspect="1"/>
          </p:cNvPicPr>
          <p:nvPr userDrawn="1"/>
        </p:nvPicPr>
        <p:blipFill rotWithShape="1">
          <a:blip r:embed="rId2" cstate="screen">
            <a:alphaModFix amt="7000"/>
            <a:extLst>
              <a:ext uri="{28A0092B-C50C-407E-A947-70E740481C1C}">
                <a14:useLocalDpi xmlns:a14="http://schemas.microsoft.com/office/drawing/2010/main"/>
              </a:ext>
            </a:extLst>
          </a:blip>
          <a:srcRect/>
          <a:stretch/>
        </p:blipFill>
        <p:spPr>
          <a:xfrm>
            <a:off x="0" y="6469057"/>
            <a:ext cx="4482672" cy="7030866"/>
          </a:xfrm>
          <a:prstGeom prst="rect">
            <a:avLst/>
          </a:prstGeom>
        </p:spPr>
      </p:pic>
      <p:sp>
        <p:nvSpPr>
          <p:cNvPr id="108" name="Rectangle"/>
          <p:cNvSpPr/>
          <p:nvPr/>
        </p:nvSpPr>
        <p:spPr>
          <a:xfrm>
            <a:off x="12265672" y="1322402"/>
            <a:ext cx="10887898" cy="11574432"/>
          </a:xfrm>
          <a:prstGeom prst="rect">
            <a:avLst/>
          </a:prstGeom>
          <a:solidFill>
            <a:schemeClr val="accent4"/>
          </a:solidFill>
          <a:ln w="12700">
            <a:miter lim="400000"/>
          </a:ln>
        </p:spPr>
        <p:txBody>
          <a:bodyPr lIns="50800" tIns="50800" rIns="50800" bIns="50800" anchor="ctr"/>
          <a:lstStyle/>
          <a:p>
            <a:pPr algn="l" defTabSz="825500">
              <a:lnSpc>
                <a:spcPct val="100000"/>
              </a:lnSpc>
              <a:defRPr sz="3200">
                <a:solidFill>
                  <a:schemeClr val="accent6">
                    <a:hueOff val="-6376911"/>
                    <a:satOff val="82390"/>
                    <a:lumOff val="7231"/>
                  </a:schemeClr>
                </a:solidFill>
                <a:latin typeface="PingFang SC Regular"/>
                <a:ea typeface="PingFang SC Regular"/>
                <a:cs typeface="PingFang SC Regular"/>
                <a:sym typeface="PingFang SC Regular"/>
              </a:defRPr>
            </a:pPr>
            <a:endParaRPr b="0" i="0" spc="0">
              <a:latin typeface="Noto Sans SC Light" panose="020B0300000000000000" pitchFamily="34" charset="-128"/>
              <a:ea typeface="Noto Sans SC Light" panose="020B0300000000000000" pitchFamily="34" charset="-128"/>
            </a:endParaRPr>
          </a:p>
        </p:txBody>
      </p:sp>
      <p:sp>
        <p:nvSpPr>
          <p:cNvPr id="109" name="AdobeStock_215656815.jpeg"/>
          <p:cNvSpPr>
            <a:spLocks noGrp="1"/>
          </p:cNvSpPr>
          <p:nvPr>
            <p:ph type="pic" idx="22"/>
          </p:nvPr>
        </p:nvSpPr>
        <p:spPr>
          <a:xfrm>
            <a:off x="8880551" y="2352014"/>
            <a:ext cx="13246701" cy="9515209"/>
          </a:xfrm>
          <a:prstGeom prst="rect">
            <a:avLst/>
          </a:prstGeom>
        </p:spPr>
        <p:txBody>
          <a:bodyPr lIns="91439" tIns="45719" rIns="91439" bIns="45719">
            <a:noAutofit/>
          </a:bodyPr>
          <a:lstStyle>
            <a:lvl1pPr>
              <a:lnSpc>
                <a:spcPct val="100000"/>
              </a:lnSpc>
              <a:defRPr b="0" i="0" spc="0">
                <a:latin typeface="Noto Sans SC Light" panose="020B0300000000000000" pitchFamily="34" charset="-128"/>
                <a:ea typeface="Noto Sans SC Light" panose="020B0300000000000000" pitchFamily="34" charset="-128"/>
              </a:defRPr>
            </a:lvl1pPr>
          </a:lstStyle>
          <a:p>
            <a:r>
              <a:rPr lang="en-GB" dirty="0"/>
              <a:t>Click icon to add picture</a:t>
            </a:r>
            <a:endParaRPr dirty="0"/>
          </a:p>
        </p:txBody>
      </p:sp>
      <p:sp>
        <p:nvSpPr>
          <p:cNvPr id="12" name="页面标题">
            <a:extLst>
              <a:ext uri="{FF2B5EF4-FFF2-40B4-BE49-F238E27FC236}">
                <a16:creationId xmlns:a16="http://schemas.microsoft.com/office/drawing/2014/main" id="{F00702C5-CEB2-2048-98B5-655CCACC9245}"/>
              </a:ext>
            </a:extLst>
          </p:cNvPr>
          <p:cNvSpPr txBox="1">
            <a:spLocks noGrp="1"/>
          </p:cNvSpPr>
          <p:nvPr>
            <p:ph type="title" hasCustomPrompt="1"/>
          </p:nvPr>
        </p:nvSpPr>
        <p:spPr>
          <a:xfrm>
            <a:off x="1460499" y="2940907"/>
            <a:ext cx="4509437" cy="3209249"/>
          </a:xfrm>
          <a:prstGeom prst="rect">
            <a:avLst/>
          </a:prstGeom>
        </p:spPr>
        <p:txBody>
          <a:bodyPr>
            <a:noAutofit/>
          </a:bodyPr>
          <a:lstStyle>
            <a:lvl1pPr>
              <a:lnSpc>
                <a:spcPct val="100000"/>
              </a:lnSpc>
              <a:defRPr b="1" i="0" spc="0">
                <a:solidFill>
                  <a:schemeClr val="accent1"/>
                </a:solidFill>
                <a:latin typeface="Noto Serif SC" panose="02020400000000000000" pitchFamily="18" charset="-128"/>
                <a:ea typeface="Noto Serif SC" panose="02020400000000000000" pitchFamily="18" charset="-128"/>
              </a:defRPr>
            </a:lvl1pPr>
          </a:lstStyle>
          <a:p>
            <a:r>
              <a:rPr dirty="0" err="1"/>
              <a:t>页面标题</a:t>
            </a:r>
            <a:endParaRPr dirty="0"/>
          </a:p>
        </p:txBody>
      </p:sp>
      <p:sp>
        <p:nvSpPr>
          <p:cNvPr id="2" name="Slide Number Placeholder 1">
            <a:extLst>
              <a:ext uri="{FF2B5EF4-FFF2-40B4-BE49-F238E27FC236}">
                <a16:creationId xmlns:a16="http://schemas.microsoft.com/office/drawing/2014/main" id="{3FF50B2B-DDF3-C145-B7BC-D90FF828BECC}"/>
              </a:ext>
            </a:extLst>
          </p:cNvPr>
          <p:cNvSpPr>
            <a:spLocks noGrp="1"/>
          </p:cNvSpPr>
          <p:nvPr>
            <p:ph type="sldNum" sz="quarter" idx="23"/>
          </p:nvPr>
        </p:nvSpPr>
        <p:spPr/>
        <p:txBody>
          <a:bodyPr/>
          <a:lstStyle>
            <a:lvl1pPr>
              <a:defRPr b="0" i="0">
                <a:latin typeface="Noto Sans SC Light" panose="020B0300000000000000" pitchFamily="34" charset="-128"/>
                <a:ea typeface="Noto Sans SC Light" panose="020B0300000000000000" pitchFamily="34" charset="-128"/>
              </a:defRPr>
            </a:lvl1pPr>
          </a:lstStyle>
          <a:p>
            <a:pPr algn="r"/>
            <a:fld id="{86CB4B4D-7CA3-9044-876B-883B54F8677D}" type="slidenum">
              <a:rPr lang="en-HK" smtClean="0"/>
              <a:pPr algn="r"/>
              <a:t>‹#›</a:t>
            </a:fld>
            <a:endParaRPr lang="en-HK" dirty="0"/>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Content &amp; Photo 4">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6C5B3944-6B26-D84B-96E0-AD84F2077884}"/>
              </a:ext>
            </a:extLst>
          </p:cNvPr>
          <p:cNvPicPr>
            <a:picLocks noChangeAspect="1"/>
          </p:cNvPicPr>
          <p:nvPr userDrawn="1"/>
        </p:nvPicPr>
        <p:blipFill rotWithShape="1">
          <a:blip r:embed="rId2" cstate="screen">
            <a:alphaModFix amt="7000"/>
            <a:extLst>
              <a:ext uri="{28A0092B-C50C-407E-A947-70E740481C1C}">
                <a14:useLocalDpi xmlns:a14="http://schemas.microsoft.com/office/drawing/2010/main"/>
              </a:ext>
            </a:extLst>
          </a:blip>
          <a:srcRect/>
          <a:stretch/>
        </p:blipFill>
        <p:spPr>
          <a:xfrm>
            <a:off x="0" y="6469057"/>
            <a:ext cx="4482672" cy="7030866"/>
          </a:xfrm>
          <a:prstGeom prst="rect">
            <a:avLst/>
          </a:prstGeom>
        </p:spPr>
      </p:pic>
      <p:sp>
        <p:nvSpPr>
          <p:cNvPr id="117" name="AdobeStock_215656815.jpeg"/>
          <p:cNvSpPr>
            <a:spLocks noGrp="1"/>
          </p:cNvSpPr>
          <p:nvPr>
            <p:ph type="pic" idx="21"/>
          </p:nvPr>
        </p:nvSpPr>
        <p:spPr>
          <a:xfrm>
            <a:off x="14926962" y="0"/>
            <a:ext cx="9481469" cy="13716001"/>
          </a:xfrm>
          <a:prstGeom prst="rect">
            <a:avLst/>
          </a:prstGeom>
        </p:spPr>
        <p:txBody>
          <a:bodyPr lIns="91439" tIns="45719" rIns="91439" bIns="45719">
            <a:noAutofit/>
          </a:bodyPr>
          <a:lstStyle>
            <a:lvl1pPr>
              <a:lnSpc>
                <a:spcPct val="100000"/>
              </a:lnSpc>
              <a:defRPr b="0" i="0" spc="0">
                <a:latin typeface="Noto Sans SC Light" panose="020B0300000000000000" pitchFamily="34" charset="-128"/>
                <a:ea typeface="Noto Sans SC Light" panose="020B0300000000000000" pitchFamily="34" charset="-128"/>
              </a:defRPr>
            </a:lvl1pPr>
          </a:lstStyle>
          <a:p>
            <a:r>
              <a:rPr lang="en-GB"/>
              <a:t>Click icon to add picture</a:t>
            </a:r>
            <a:endParaRPr/>
          </a:p>
        </p:txBody>
      </p:sp>
      <p:sp>
        <p:nvSpPr>
          <p:cNvPr id="9" name="页面标题">
            <a:extLst>
              <a:ext uri="{FF2B5EF4-FFF2-40B4-BE49-F238E27FC236}">
                <a16:creationId xmlns:a16="http://schemas.microsoft.com/office/drawing/2014/main" id="{9B220EFF-7F09-DB4F-B5BE-CDDA3F326E7A}"/>
              </a:ext>
            </a:extLst>
          </p:cNvPr>
          <p:cNvSpPr txBox="1">
            <a:spLocks noGrp="1"/>
          </p:cNvSpPr>
          <p:nvPr>
            <p:ph type="title" hasCustomPrompt="1"/>
          </p:nvPr>
        </p:nvSpPr>
        <p:spPr>
          <a:xfrm>
            <a:off x="1460972" y="2067023"/>
            <a:ext cx="12041668" cy="1391308"/>
          </a:xfrm>
          <a:prstGeom prst="rect">
            <a:avLst/>
          </a:prstGeom>
        </p:spPr>
        <p:txBody>
          <a:bodyPr>
            <a:noAutofit/>
          </a:bodyPr>
          <a:lstStyle>
            <a:lvl1pPr>
              <a:lnSpc>
                <a:spcPct val="100000"/>
              </a:lnSpc>
              <a:defRPr sz="8500" b="1" i="0" spc="0">
                <a:solidFill>
                  <a:schemeClr val="accent1"/>
                </a:solidFill>
                <a:latin typeface="Noto Serif SC" panose="02020400000000000000" pitchFamily="18" charset="-128"/>
                <a:ea typeface="Noto Serif SC" panose="02020400000000000000" pitchFamily="18" charset="-128"/>
                <a:cs typeface="+mj-cs"/>
                <a:sym typeface="PingFang SC Semibold"/>
              </a:defRPr>
            </a:lvl1pPr>
          </a:lstStyle>
          <a:p>
            <a:r>
              <a:rPr dirty="0" err="1"/>
              <a:t>页面标题</a:t>
            </a:r>
            <a:endParaRPr dirty="0"/>
          </a:p>
        </p:txBody>
      </p:sp>
      <p:sp>
        <p:nvSpPr>
          <p:cNvPr id="11" name="Body Level One…">
            <a:extLst>
              <a:ext uri="{FF2B5EF4-FFF2-40B4-BE49-F238E27FC236}">
                <a16:creationId xmlns:a16="http://schemas.microsoft.com/office/drawing/2014/main" id="{509DAB31-A53A-FA4F-809C-756EDFD6DAC3}"/>
              </a:ext>
            </a:extLst>
          </p:cNvPr>
          <p:cNvSpPr txBox="1">
            <a:spLocks noGrp="1"/>
          </p:cNvSpPr>
          <p:nvPr>
            <p:ph type="body" idx="1"/>
          </p:nvPr>
        </p:nvSpPr>
        <p:spPr>
          <a:xfrm>
            <a:off x="1460972" y="3901440"/>
            <a:ext cx="12041668" cy="8000077"/>
          </a:xfrm>
          <a:prstGeom prst="rect">
            <a:avLst/>
          </a:prstGeom>
        </p:spPr>
        <p:txBody>
          <a:bodyPr/>
          <a:lstStyle>
            <a:lvl1pPr>
              <a:lnSpc>
                <a:spcPct val="120000"/>
              </a:lnSpc>
              <a:buClr>
                <a:schemeClr val="accent1">
                  <a:lumOff val="-9532"/>
                </a:schemeClr>
              </a:buClr>
              <a:defRPr b="0" i="0" spc="200" baseline="0">
                <a:solidFill>
                  <a:schemeClr val="accent5"/>
                </a:solidFill>
                <a:latin typeface="Noto Sans SC Light" panose="020B0300000000000000" pitchFamily="34" charset="-128"/>
                <a:ea typeface="Noto Sans SC Light" panose="020B0300000000000000" pitchFamily="34" charset="-128"/>
              </a:defRPr>
            </a:lvl1pPr>
            <a:lvl2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2pPr>
            <a:lvl3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3pPr>
            <a:lvl4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4pPr>
            <a:lvl5pPr>
              <a:lnSpc>
                <a:spcPct val="120000"/>
              </a:lnSpc>
              <a:buClr>
                <a:schemeClr val="accent1">
                  <a:lumOff val="-9532"/>
                </a:schemeClr>
              </a:buClr>
              <a:defRPr b="0" i="0" spc="200" baseline="0">
                <a:latin typeface="Microsoft YaHei UI" panose="020B0503020204020204" pitchFamily="34" charset="-122"/>
                <a:ea typeface="Microsoft YaHei UI" panose="020B0503020204020204" pitchFamily="34" charset="-122"/>
              </a:defRPr>
            </a:lvl5pPr>
          </a:lstStyle>
          <a:p>
            <a:pPr lvl="0"/>
            <a:endParaRPr dirty="0"/>
          </a:p>
        </p:txBody>
      </p:sp>
      <p:sp>
        <p:nvSpPr>
          <p:cNvPr id="12" name="页面副标题">
            <a:extLst>
              <a:ext uri="{FF2B5EF4-FFF2-40B4-BE49-F238E27FC236}">
                <a16:creationId xmlns:a16="http://schemas.microsoft.com/office/drawing/2014/main" id="{685246FB-846B-6C42-BF43-C10A77B0EC88}"/>
              </a:ext>
            </a:extLst>
          </p:cNvPr>
          <p:cNvSpPr txBox="1">
            <a:spLocks noGrp="1"/>
          </p:cNvSpPr>
          <p:nvPr>
            <p:ph type="body" sz="quarter" idx="22" hasCustomPrompt="1"/>
          </p:nvPr>
        </p:nvSpPr>
        <p:spPr>
          <a:xfrm>
            <a:off x="1460972" y="1086607"/>
            <a:ext cx="2492990" cy="646331"/>
          </a:xfrm>
          <a:prstGeom prst="rect">
            <a:avLst/>
          </a:prstGeom>
        </p:spPr>
        <p:txBody>
          <a:bodyPr wrap="none" anchor="ctr">
            <a:noAutofit/>
          </a:bodyPr>
          <a:lstStyle>
            <a:lvl1pPr marL="0" indent="0" defTabSz="825500">
              <a:lnSpc>
                <a:spcPct val="100000"/>
              </a:lnSpc>
              <a:spcBef>
                <a:spcPts val="0"/>
              </a:spcBef>
              <a:buSzTx/>
              <a:buNone/>
              <a:defRPr sz="3600" b="0" i="0" spc="0">
                <a:solidFill>
                  <a:schemeClr val="accent5"/>
                </a:solidFill>
                <a:latin typeface="Noto Sans SC Light" panose="020B0300000000000000" pitchFamily="34" charset="-128"/>
                <a:ea typeface="Noto Sans SC Light" panose="020B0300000000000000" pitchFamily="34" charset="-128"/>
              </a:defRPr>
            </a:lvl1pPr>
          </a:lstStyle>
          <a:p>
            <a:r>
              <a:rPr dirty="0" err="1"/>
              <a:t>页面副标题</a:t>
            </a:r>
            <a:endParaRPr dirty="0"/>
          </a:p>
        </p:txBody>
      </p:sp>
      <p:sp>
        <p:nvSpPr>
          <p:cNvPr id="2" name="Slide Number Placeholder 1">
            <a:extLst>
              <a:ext uri="{FF2B5EF4-FFF2-40B4-BE49-F238E27FC236}">
                <a16:creationId xmlns:a16="http://schemas.microsoft.com/office/drawing/2014/main" id="{3FF7E64D-D163-5D4C-943E-28674AE08C54}"/>
              </a:ext>
            </a:extLst>
          </p:cNvPr>
          <p:cNvSpPr>
            <a:spLocks noGrp="1"/>
          </p:cNvSpPr>
          <p:nvPr>
            <p:ph type="sldNum" sz="quarter" idx="23"/>
          </p:nvPr>
        </p:nvSpPr>
        <p:spPr/>
        <p:txBody>
          <a:bodyPr/>
          <a:lstStyle>
            <a:lvl1pPr>
              <a:defRPr b="0" i="0">
                <a:latin typeface="Noto Sans SC Light" panose="020B0300000000000000" pitchFamily="34" charset="-128"/>
                <a:ea typeface="Noto Sans SC Light" panose="020B0300000000000000" pitchFamily="34" charset="-128"/>
              </a:defRPr>
            </a:lvl1pPr>
          </a:lstStyle>
          <a:p>
            <a:pPr algn="r"/>
            <a:fld id="{86CB4B4D-7CA3-9044-876B-883B54F8677D}" type="slidenum">
              <a:rPr lang="en-HK" smtClean="0"/>
              <a:pPr algn="r"/>
              <a:t>‹#›</a:t>
            </a:fld>
            <a:endParaRPr lang="en-HK" dirty="0"/>
          </a:p>
        </p:txBody>
      </p:sp>
      <p:cxnSp>
        <p:nvCxnSpPr>
          <p:cNvPr id="10" name="Straight Connector 9">
            <a:extLst>
              <a:ext uri="{FF2B5EF4-FFF2-40B4-BE49-F238E27FC236}">
                <a16:creationId xmlns:a16="http://schemas.microsoft.com/office/drawing/2014/main" id="{0C4F4E85-5F0E-0DBA-66C0-6EFB5ACD39FC}"/>
              </a:ext>
            </a:extLst>
          </p:cNvPr>
          <p:cNvCxnSpPr>
            <a:cxnSpLocks/>
          </p:cNvCxnSpPr>
          <p:nvPr userDrawn="1"/>
        </p:nvCxnSpPr>
        <p:spPr>
          <a:xfrm>
            <a:off x="23240103" y="0"/>
            <a:ext cx="0" cy="770965"/>
          </a:xfrm>
          <a:prstGeom prst="line">
            <a:avLst/>
          </a:prstGeom>
        </p:spPr>
        <p:style>
          <a:lnRef idx="1">
            <a:schemeClr val="accent2"/>
          </a:lnRef>
          <a:fillRef idx="0">
            <a:schemeClr val="accent2"/>
          </a:fillRef>
          <a:effectRef idx="0">
            <a:schemeClr val="accent2"/>
          </a:effectRef>
          <a:fontRef idx="minor">
            <a:schemeClr val="tx1"/>
          </a:fontRef>
        </p:style>
      </p:cxn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D305467-5862-3E48-B55F-1901EB1A5867}" type="datetimeFigureOut">
              <a:rPr lang="en-US" smtClean="0"/>
              <a:t>11/25/22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7E57855-9228-3045-B2E1-26551D015247}" type="slidenum">
              <a:rPr lang="en-US" smtClean="0"/>
              <a:t>‹#›</a:t>
            </a:fld>
            <a:endParaRPr lang="en-US" dirty="0"/>
          </a:p>
        </p:txBody>
      </p:sp>
    </p:spTree>
    <p:extLst>
      <p:ext uri="{BB962C8B-B14F-4D97-AF65-F5344CB8AC3E}">
        <p14:creationId xmlns:p14="http://schemas.microsoft.com/office/powerpoint/2010/main" val="1539062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userDrawn="1">
  <p:cSld name="1_Title &amp; Photo">
    <p:bg>
      <p:bgPr>
        <a:solidFill>
          <a:srgbClr val="A03C2D"/>
        </a:solidFill>
        <a:effectLst/>
      </p:bgPr>
    </p:bg>
    <p:spTree>
      <p:nvGrpSpPr>
        <p:cNvPr id="1" name=""/>
        <p:cNvGrpSpPr/>
        <p:nvPr/>
      </p:nvGrpSpPr>
      <p:grpSpPr>
        <a:xfrm>
          <a:off x="0" y="0"/>
          <a:ext cx="0" cy="0"/>
          <a:chOff x="0" y="0"/>
          <a:chExt cx="0" cy="0"/>
        </a:xfrm>
      </p:grpSpPr>
      <p:sp>
        <p:nvSpPr>
          <p:cNvPr id="28" name="简报标题"/>
          <p:cNvSpPr txBox="1">
            <a:spLocks noGrp="1"/>
          </p:cNvSpPr>
          <p:nvPr>
            <p:ph type="title" hasCustomPrompt="1"/>
          </p:nvPr>
        </p:nvSpPr>
        <p:spPr>
          <a:xfrm>
            <a:off x="1270000" y="3143002"/>
            <a:ext cx="7561179" cy="4048479"/>
          </a:xfrm>
          <a:prstGeom prst="rect">
            <a:avLst/>
          </a:prstGeom>
        </p:spPr>
        <p:txBody>
          <a:bodyPr anchor="b">
            <a:noAutofit/>
          </a:bodyPr>
          <a:lstStyle>
            <a:lvl1pPr>
              <a:lnSpc>
                <a:spcPct val="100000"/>
              </a:lnSpc>
              <a:defRPr sz="10000" b="1" i="0" spc="0">
                <a:solidFill>
                  <a:schemeClr val="accent6">
                    <a:hueOff val="-6376911"/>
                    <a:satOff val="82390"/>
                    <a:lumOff val="7231"/>
                  </a:schemeClr>
                </a:solidFill>
                <a:latin typeface="Noto Serif SC" panose="02020500000000000000" pitchFamily="18" charset="-128"/>
                <a:ea typeface="Noto Serif SC" panose="02020500000000000000" pitchFamily="18" charset="-128"/>
                <a:cs typeface="+mj-cs"/>
                <a:sym typeface="PingFang SC Semibold" panose="020B0400000000000000" charset="-122"/>
              </a:defRPr>
            </a:lvl1pPr>
          </a:lstStyle>
          <a:p>
            <a:r>
              <a:rPr dirty="0" err="1"/>
              <a:t>简报标题</a:t>
            </a:r>
            <a:endParaRPr dirty="0"/>
          </a:p>
        </p:txBody>
      </p:sp>
      <p:sp>
        <p:nvSpPr>
          <p:cNvPr id="29" name="作者 ・日期"/>
          <p:cNvSpPr txBox="1">
            <a:spLocks noGrp="1"/>
          </p:cNvSpPr>
          <p:nvPr>
            <p:ph type="body" sz="quarter" idx="22" hasCustomPrompt="1"/>
          </p:nvPr>
        </p:nvSpPr>
        <p:spPr>
          <a:xfrm>
            <a:off x="1270000" y="11849896"/>
            <a:ext cx="7124445" cy="636979"/>
          </a:xfrm>
          <a:prstGeom prst="rect">
            <a:avLst/>
          </a:prstGeom>
        </p:spPr>
        <p:txBody>
          <a:bodyPr lIns="45719" tIns="45719" rIns="45719" bIns="45719">
            <a:noAutofit/>
          </a:bodyPr>
          <a:lstStyle>
            <a:lvl1pPr marL="0" indent="0" defTabSz="825500">
              <a:lnSpc>
                <a:spcPct val="100000"/>
              </a:lnSpc>
              <a:spcBef>
                <a:spcPts val="0"/>
              </a:spcBef>
              <a:buSzTx/>
              <a:buNone/>
              <a:defRPr sz="3600" b="0" i="0" spc="0">
                <a:solidFill>
                  <a:schemeClr val="accent6">
                    <a:hueOff val="-6376911"/>
                    <a:satOff val="82390"/>
                    <a:lumOff val="7231"/>
                  </a:schemeClr>
                </a:solidFill>
                <a:latin typeface="Noto Sans SC Light" panose="020B0800000000000000" pitchFamily="34" charset="-128"/>
                <a:ea typeface="Noto Sans SC Light" panose="020B0800000000000000" pitchFamily="34" charset="-128"/>
              </a:defRPr>
            </a:lvl1pPr>
          </a:lstStyle>
          <a:p>
            <a:r>
              <a:rPr dirty="0" err="1"/>
              <a:t>作者</a:t>
            </a:r>
            <a:r>
              <a:rPr dirty="0"/>
              <a:t> ・</a:t>
            </a:r>
            <a:r>
              <a:rPr dirty="0" err="1"/>
              <a:t>日期</a:t>
            </a:r>
            <a:endParaRPr dirty="0"/>
          </a:p>
        </p:txBody>
      </p:sp>
      <p:sp>
        <p:nvSpPr>
          <p:cNvPr id="31" name="简报副标题"/>
          <p:cNvSpPr txBox="1">
            <a:spLocks noGrp="1"/>
          </p:cNvSpPr>
          <p:nvPr>
            <p:ph type="body" sz="quarter" idx="23" hasCustomPrompt="1"/>
          </p:nvPr>
        </p:nvSpPr>
        <p:spPr>
          <a:xfrm>
            <a:off x="1270000" y="7518740"/>
            <a:ext cx="7561179" cy="707886"/>
          </a:xfrm>
          <a:prstGeom prst="rect">
            <a:avLst/>
          </a:prstGeom>
        </p:spPr>
        <p:txBody>
          <a:bodyPr wrap="square" anchor="ctr">
            <a:spAutoFit/>
          </a:bodyPr>
          <a:lstStyle>
            <a:lvl1pPr marL="0" indent="0" defTabSz="825500">
              <a:lnSpc>
                <a:spcPct val="100000"/>
              </a:lnSpc>
              <a:spcBef>
                <a:spcPts val="0"/>
              </a:spcBef>
              <a:buSzTx/>
              <a:buNone/>
              <a:defRPr sz="4000" b="0" i="0" spc="0">
                <a:solidFill>
                  <a:schemeClr val="accent6">
                    <a:hueOff val="-6376911"/>
                    <a:satOff val="82390"/>
                    <a:lumOff val="7231"/>
                  </a:schemeClr>
                </a:solidFill>
                <a:latin typeface="Noto Sans SC Light" panose="020B0800000000000000" pitchFamily="34" charset="-128"/>
                <a:ea typeface="Noto Sans SC Light" panose="020B0800000000000000" pitchFamily="34" charset="-128"/>
              </a:defRPr>
            </a:lvl1pPr>
          </a:lstStyle>
          <a:p>
            <a:r>
              <a:rPr dirty="0" err="1"/>
              <a:t>简报副标题</a:t>
            </a:r>
            <a:endParaRPr dirty="0"/>
          </a:p>
        </p:txBody>
      </p:sp>
      <p:sp>
        <p:nvSpPr>
          <p:cNvPr id="9" name="AdobeStock_221667632 copy.jpg"/>
          <p:cNvSpPr>
            <a:spLocks noGrp="1"/>
          </p:cNvSpPr>
          <p:nvPr>
            <p:ph type="pic" idx="21"/>
          </p:nvPr>
        </p:nvSpPr>
        <p:spPr>
          <a:xfrm>
            <a:off x="12411456" y="-1"/>
            <a:ext cx="11972544" cy="13716001"/>
          </a:xfrm>
          <a:prstGeom prst="rect">
            <a:avLst/>
          </a:prstGeom>
        </p:spPr>
        <p:txBody>
          <a:bodyPr lIns="91439" tIns="45719" rIns="91439" bIns="45719">
            <a:noAutofit/>
          </a:bodyPr>
          <a:lstStyle>
            <a:lvl1pPr>
              <a:lnSpc>
                <a:spcPct val="100000"/>
              </a:lnSpc>
              <a:defRPr spc="0"/>
            </a:lvl1pPr>
          </a:lstStyle>
          <a:p>
            <a:r>
              <a:rPr lang="en-GB" altLang="zh-CN"/>
              <a:t>Click icon to add picture</a:t>
            </a:r>
          </a:p>
        </p:txBody>
      </p:sp>
      <p:pic>
        <p:nvPicPr>
          <p:cNvPr id="32" name="abridge_logo_white_RGB_f.png" descr="abridge_logo_white_RGB_f.png"/>
          <p:cNvPicPr>
            <a:picLocks noChangeAspect="1"/>
          </p:cNvPicPr>
          <p:nvPr/>
        </p:nvPicPr>
        <p:blipFill>
          <a:blip r:embed="rId2" cstate="screen"/>
          <a:stretch>
            <a:fillRect/>
          </a:stretch>
        </p:blipFill>
        <p:spPr>
          <a:xfrm>
            <a:off x="554400" y="352800"/>
            <a:ext cx="7165820" cy="2250000"/>
          </a:xfrm>
          <a:prstGeom prst="rect">
            <a:avLst/>
          </a:prstGeom>
          <a:ln w="12700">
            <a:miter lim="400000"/>
            <a:headEnd/>
            <a:tailEnd/>
          </a:ln>
        </p:spPr>
      </p:pic>
    </p:spTree>
    <p:extLst>
      <p:ext uri="{BB962C8B-B14F-4D97-AF65-F5344CB8AC3E}">
        <p14:creationId xmlns:p14="http://schemas.microsoft.com/office/powerpoint/2010/main" val="57849253"/>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節标题">
            <a:extLst>
              <a:ext uri="{FF2B5EF4-FFF2-40B4-BE49-F238E27FC236}">
                <a16:creationId xmlns:a16="http://schemas.microsoft.com/office/drawing/2014/main" id="{50FE3F4C-6CE3-9347-96BF-656B49DE675E}"/>
              </a:ext>
            </a:extLst>
          </p:cNvPr>
          <p:cNvSpPr txBox="1">
            <a:spLocks noGrp="1"/>
          </p:cNvSpPr>
          <p:nvPr>
            <p:ph type="title" hasCustomPrompt="1"/>
          </p:nvPr>
        </p:nvSpPr>
        <p:spPr>
          <a:xfrm>
            <a:off x="1206498" y="2574991"/>
            <a:ext cx="21971004" cy="4648201"/>
          </a:xfrm>
          <a:prstGeom prst="rect">
            <a:avLst/>
          </a:prstGeom>
        </p:spPr>
        <p:txBody>
          <a:bodyPr anchor="b"/>
          <a:lstStyle>
            <a:lvl1pPr algn="ctr">
              <a:lnSpc>
                <a:spcPct val="100000"/>
              </a:lnSpc>
              <a:defRPr sz="11600" b="1" i="0" spc="0">
                <a:solidFill>
                  <a:schemeClr val="tx2"/>
                </a:solidFill>
                <a:latin typeface="Noto Serif SC" panose="02020400000000000000" pitchFamily="18" charset="-128"/>
                <a:ea typeface="Noto Serif SC" panose="02020400000000000000" pitchFamily="18" charset="-128"/>
                <a:cs typeface="Helvetica Neue Medium"/>
                <a:sym typeface="Helvetica Neue Medium"/>
              </a:defRPr>
            </a:lvl1pPr>
          </a:lstStyle>
          <a:p>
            <a:r>
              <a:rPr lang="en-HK" dirty="0" err="1"/>
              <a:t>分节</a:t>
            </a:r>
            <a:r>
              <a:rPr dirty="0" err="1"/>
              <a:t>标题</a:t>
            </a:r>
            <a:endParaRPr dirty="0"/>
          </a:p>
        </p:txBody>
      </p:sp>
      <p:sp>
        <p:nvSpPr>
          <p:cNvPr id="8" name="副标题">
            <a:extLst>
              <a:ext uri="{FF2B5EF4-FFF2-40B4-BE49-F238E27FC236}">
                <a16:creationId xmlns:a16="http://schemas.microsoft.com/office/drawing/2014/main" id="{9D9DF1D5-ED65-8C40-A7EE-6FA4326A2679}"/>
              </a:ext>
            </a:extLst>
          </p:cNvPr>
          <p:cNvSpPr txBox="1">
            <a:spLocks noGrp="1"/>
          </p:cNvSpPr>
          <p:nvPr>
            <p:ph type="body" sz="quarter" idx="21" hasCustomPrompt="1"/>
          </p:nvPr>
        </p:nvSpPr>
        <p:spPr>
          <a:xfrm>
            <a:off x="11330225" y="7563229"/>
            <a:ext cx="1723549" cy="707886"/>
          </a:xfrm>
          <a:prstGeom prst="rect">
            <a:avLst/>
          </a:prstGeom>
        </p:spPr>
        <p:txBody>
          <a:bodyPr wrap="none" anchor="ctr">
            <a:spAutoFit/>
          </a:bodyPr>
          <a:lstStyle>
            <a:lvl1pPr marL="0" indent="0" algn="ctr" defTabSz="825500">
              <a:lnSpc>
                <a:spcPct val="100000"/>
              </a:lnSpc>
              <a:spcBef>
                <a:spcPts val="0"/>
              </a:spcBef>
              <a:buSzTx/>
              <a:buNone/>
              <a:defRPr sz="4000" b="0" i="0" spc="0">
                <a:solidFill>
                  <a:schemeClr val="accent4"/>
                </a:solidFill>
                <a:latin typeface="Noto Sans SC Light" panose="020B0300000000000000" pitchFamily="34" charset="-128"/>
                <a:ea typeface="Noto Sans SC Light" panose="020B0300000000000000" pitchFamily="34" charset="-128"/>
              </a:defRPr>
            </a:lvl1pPr>
          </a:lstStyle>
          <a:p>
            <a:r>
              <a:rPr dirty="0" err="1"/>
              <a:t>副标题</a:t>
            </a:r>
            <a:endParaRPr dirty="0"/>
          </a:p>
        </p:txBody>
      </p:sp>
    </p:spTree>
    <p:extLst>
      <p:ext uri="{BB962C8B-B14F-4D97-AF65-F5344CB8AC3E}">
        <p14:creationId xmlns:p14="http://schemas.microsoft.com/office/powerpoint/2010/main" val="29105792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7" name="節标题">
            <a:extLst>
              <a:ext uri="{FF2B5EF4-FFF2-40B4-BE49-F238E27FC236}">
                <a16:creationId xmlns:a16="http://schemas.microsoft.com/office/drawing/2014/main" id="{50FE3F4C-6CE3-9347-96BF-656B49DE675E}"/>
              </a:ext>
            </a:extLst>
          </p:cNvPr>
          <p:cNvSpPr txBox="1">
            <a:spLocks noGrp="1"/>
          </p:cNvSpPr>
          <p:nvPr>
            <p:ph type="title" hasCustomPrompt="1"/>
          </p:nvPr>
        </p:nvSpPr>
        <p:spPr>
          <a:xfrm>
            <a:off x="1206498" y="3879272"/>
            <a:ext cx="21971004" cy="2892048"/>
          </a:xfrm>
          <a:prstGeom prst="rect">
            <a:avLst/>
          </a:prstGeom>
        </p:spPr>
        <p:txBody>
          <a:bodyPr anchor="b"/>
          <a:lstStyle>
            <a:lvl1pPr algn="ctr">
              <a:lnSpc>
                <a:spcPct val="100000"/>
              </a:lnSpc>
              <a:defRPr sz="11600" b="1" i="0" spc="0">
                <a:solidFill>
                  <a:schemeClr val="accent4"/>
                </a:solidFill>
                <a:latin typeface="Microsoft YaHei" panose="020B0503020204020204" pitchFamily="34" charset="-122"/>
                <a:ea typeface="Microsoft YaHei" panose="020B0503020204020204" pitchFamily="34" charset="-122"/>
                <a:cs typeface="Helvetica Neue Medium"/>
                <a:sym typeface="Helvetica Neue Medium"/>
              </a:defRPr>
            </a:lvl1pPr>
          </a:lstStyle>
          <a:p>
            <a:r>
              <a:rPr lang="zh-TW" altLang="en-US" dirty="0"/>
              <a:t>谢谢</a:t>
            </a:r>
            <a:endParaRPr dirty="0"/>
          </a:p>
        </p:txBody>
      </p:sp>
      <p:sp>
        <p:nvSpPr>
          <p:cNvPr id="8" name="副标题">
            <a:extLst>
              <a:ext uri="{FF2B5EF4-FFF2-40B4-BE49-F238E27FC236}">
                <a16:creationId xmlns:a16="http://schemas.microsoft.com/office/drawing/2014/main" id="{9D9DF1D5-ED65-8C40-A7EE-6FA4326A2679}"/>
              </a:ext>
            </a:extLst>
          </p:cNvPr>
          <p:cNvSpPr txBox="1">
            <a:spLocks noGrp="1"/>
          </p:cNvSpPr>
          <p:nvPr>
            <p:ph type="body" sz="quarter" idx="21" hasCustomPrompt="1"/>
          </p:nvPr>
        </p:nvSpPr>
        <p:spPr>
          <a:xfrm>
            <a:off x="11073744" y="7111353"/>
            <a:ext cx="2236510" cy="707886"/>
          </a:xfrm>
          <a:prstGeom prst="rect">
            <a:avLst/>
          </a:prstGeom>
        </p:spPr>
        <p:txBody>
          <a:bodyPr wrap="none" anchor="ctr">
            <a:spAutoFit/>
          </a:bodyPr>
          <a:lstStyle>
            <a:lvl1pPr marL="0" indent="0" algn="ctr" defTabSz="825500">
              <a:lnSpc>
                <a:spcPct val="100000"/>
              </a:lnSpc>
              <a:spcBef>
                <a:spcPts val="0"/>
              </a:spcBef>
              <a:buSzTx/>
              <a:buNone/>
              <a:defRPr sz="4000" b="0" i="0" spc="0">
                <a:solidFill>
                  <a:schemeClr val="accent4"/>
                </a:solidFill>
                <a:latin typeface="Microsoft YaHei" panose="020B0503020204020204" pitchFamily="34" charset="-122"/>
                <a:ea typeface="Microsoft YaHei" panose="020B0503020204020204" pitchFamily="34" charset="-122"/>
              </a:defRPr>
            </a:lvl1pPr>
          </a:lstStyle>
          <a:p>
            <a:r>
              <a:rPr lang="zh-TW" altLang="en-US" dirty="0"/>
              <a:t>联系资料</a:t>
            </a:r>
          </a:p>
        </p:txBody>
      </p:sp>
      <p:sp>
        <p:nvSpPr>
          <p:cNvPr id="5" name="TextBox 4">
            <a:extLst>
              <a:ext uri="{FF2B5EF4-FFF2-40B4-BE49-F238E27FC236}">
                <a16:creationId xmlns:a16="http://schemas.microsoft.com/office/drawing/2014/main" id="{4CC5AFF3-A460-CC41-B7D6-548FCF726F1B}"/>
              </a:ext>
            </a:extLst>
          </p:cNvPr>
          <p:cNvSpPr txBox="1"/>
          <p:nvPr userDrawn="1"/>
        </p:nvSpPr>
        <p:spPr>
          <a:xfrm>
            <a:off x="6752050" y="11624969"/>
            <a:ext cx="10879901" cy="1015663"/>
          </a:xfrm>
          <a:prstGeom prst="rect">
            <a:avLst/>
          </a:prstGeom>
          <a:noFill/>
        </p:spPr>
        <p:txBody>
          <a:bodyPr wrap="none" rtlCol="0">
            <a:spAutoFit/>
          </a:bodyPr>
          <a:lstStyle/>
          <a:p>
            <a:pPr marL="0" marR="0" lvl="0" indent="0" algn="ctr" defTabSz="2438338" rtl="0" eaLnBrk="1" fontAlgn="auto" latinLnBrk="0" hangingPunct="0">
              <a:lnSpc>
                <a:spcPct val="100000"/>
              </a:lnSpc>
              <a:spcBef>
                <a:spcPts val="0"/>
              </a:spcBef>
              <a:spcAft>
                <a:spcPts val="0"/>
              </a:spcAft>
              <a:buClrTx/>
              <a:buSzTx/>
              <a:buFontTx/>
              <a:buNone/>
              <a:tabLst/>
              <a:defRPr/>
            </a:pPr>
            <a:r>
              <a:rPr lang="zh-TW" altLang="en-US" sz="6000" b="1" i="0" u="none" strike="noStrike" spc="600" dirty="0">
                <a:solidFill>
                  <a:schemeClr val="accent1"/>
                </a:solidFill>
                <a:effectLst/>
                <a:latin typeface="Microsoft YaHei" panose="020B0503020204020204" pitchFamily="34" charset="-122"/>
                <a:ea typeface="Microsoft YaHei" panose="020B0503020204020204" pitchFamily="34" charset="-122"/>
              </a:rPr>
              <a:t>激发潜力 挖掘内驱 助力升学</a:t>
            </a:r>
            <a:endParaRPr lang="zh-TW" altLang="en-US" sz="6000" b="1" i="0" spc="600" dirty="0">
              <a:solidFill>
                <a:schemeClr val="accent1"/>
              </a:solidFill>
              <a:latin typeface="Microsoft YaHei" panose="020B0503020204020204" pitchFamily="34" charset="-122"/>
              <a:ea typeface="Microsoft YaHei" panose="020B0503020204020204" pitchFamily="34" charset="-122"/>
            </a:endParaRPr>
          </a:p>
        </p:txBody>
      </p:sp>
      <p:pic>
        <p:nvPicPr>
          <p:cNvPr id="15" name="abridge_logo_red_RGB_f.png" descr="abridge_logo_red_RGB_f.png">
            <a:extLst>
              <a:ext uri="{FF2B5EF4-FFF2-40B4-BE49-F238E27FC236}">
                <a16:creationId xmlns:a16="http://schemas.microsoft.com/office/drawing/2014/main" id="{BC07632C-7D07-A442-BD8C-96080838AF6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554400" y="354004"/>
            <a:ext cx="7167600" cy="2250559"/>
          </a:xfrm>
          <a:prstGeom prst="rect">
            <a:avLst/>
          </a:prstGeom>
          <a:ln w="12700">
            <a:miter lim="400000"/>
          </a:ln>
        </p:spPr>
      </p:pic>
    </p:spTree>
    <p:extLst>
      <p:ext uri="{BB962C8B-B14F-4D97-AF65-F5344CB8AC3E}">
        <p14:creationId xmlns:p14="http://schemas.microsoft.com/office/powerpoint/2010/main" val="2653832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50318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theme" Target="../theme/theme2.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4" name="Slide Number"/>
          <p:cNvSpPr txBox="1">
            <a:spLocks noGrp="1"/>
          </p:cNvSpPr>
          <p:nvPr>
            <p:ph type="sldNum" sz="quarter" idx="2"/>
          </p:nvPr>
        </p:nvSpPr>
        <p:spPr>
          <a:xfrm>
            <a:off x="23333529" y="262829"/>
            <a:ext cx="739880"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lvl1pPr>
              <a:defRPr lang="en-HK" smtClean="0">
                <a:solidFill>
                  <a:schemeClr val="accent2"/>
                </a:solidFill>
                <a:latin typeface="Noto Sans SC Light" panose="020B0300000000000000" pitchFamily="34" charset="-128"/>
                <a:ea typeface="Noto Sans SC Light" panose="020B0300000000000000" pitchFamily="34" charset="-128"/>
              </a:defRPr>
            </a:lvl1pPr>
          </a:lstStyle>
          <a:p>
            <a:pPr algn="r"/>
            <a:fld id="{86CB4B4D-7CA3-9044-876B-883B54F8677D}" type="slidenum">
              <a:rPr lang="en-HK" smtClean="0"/>
              <a:pPr algn="r"/>
              <a:t>‹#›</a:t>
            </a:fld>
            <a:endParaRPr lang="en-HK" dirty="0"/>
          </a:p>
        </p:txBody>
      </p:sp>
      <p:cxnSp>
        <p:nvCxnSpPr>
          <p:cNvPr id="3" name="Straight Connector 2">
            <a:extLst>
              <a:ext uri="{FF2B5EF4-FFF2-40B4-BE49-F238E27FC236}">
                <a16:creationId xmlns:a16="http://schemas.microsoft.com/office/drawing/2014/main" id="{B3F290F9-64C4-BE46-A09B-01389C569C96}"/>
              </a:ext>
            </a:extLst>
          </p:cNvPr>
          <p:cNvCxnSpPr>
            <a:cxnSpLocks/>
          </p:cNvCxnSpPr>
          <p:nvPr userDrawn="1"/>
        </p:nvCxnSpPr>
        <p:spPr>
          <a:xfrm>
            <a:off x="23240103" y="0"/>
            <a:ext cx="0" cy="770965"/>
          </a:xfrm>
          <a:prstGeom prst="line">
            <a:avLst/>
          </a:prstGeom>
          <a:ln>
            <a:solidFill>
              <a:schemeClr val="accent2"/>
            </a:solidFill>
          </a:ln>
        </p:spPr>
        <p:style>
          <a:lnRef idx="1">
            <a:schemeClr val="accent2"/>
          </a:lnRef>
          <a:fillRef idx="0">
            <a:schemeClr val="accent2"/>
          </a:fillRef>
          <a:effectRef idx="0">
            <a:schemeClr val="accent2"/>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5" r:id="rId2"/>
    <p:sldLayoutId id="2147483656" r:id="rId3"/>
    <p:sldLayoutId id="2147483657" r:id="rId4"/>
    <p:sldLayoutId id="2147483673" r:id="rId5"/>
    <p:sldLayoutId id="2147483674" r:id="rId6"/>
  </p:sldLayoutIdLst>
  <p:transition spd="med"/>
  <p:txStyles>
    <p:titleStyle>
      <a:lvl1pPr marL="0" marR="0" indent="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406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1pPr>
      <a:lvl2pPr marL="1016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2pPr>
      <a:lvl3pPr marL="1625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3pPr>
      <a:lvl4pPr marL="2235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4pPr>
      <a:lvl5pPr marL="28448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p:bodyStyle>
    <p:otherStyle>
      <a:lvl1pPr marL="0" marR="0" indent="0" algn="ctr" defTabSz="584200" rtl="0" eaLnBrk="1" latinLnBrk="0" hangingPunct="1">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Poppins Regular"/>
        </a:defRPr>
      </a:lvl1pPr>
      <a:lvl2pPr marL="0" marR="0" indent="457200" algn="ctr" defTabSz="584200" rtl="0" eaLnBrk="1" latinLnBrk="0" hangingPunct="1">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Poppins Regular"/>
        </a:defRPr>
      </a:lvl2pPr>
      <a:lvl3pPr marL="0" marR="0" indent="914400" algn="ctr" defTabSz="584200" rtl="0" eaLnBrk="1" latinLnBrk="0" hangingPunct="1">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Poppins Regular"/>
        </a:defRPr>
      </a:lvl3pPr>
      <a:lvl4pPr marL="0" marR="0" indent="1371600" algn="ctr" defTabSz="584200" rtl="0" eaLnBrk="1" latinLnBrk="0" hangingPunct="1">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Poppins Regular"/>
        </a:defRPr>
      </a:lvl4pPr>
      <a:lvl5pPr marL="0" marR="0" indent="1828800" algn="ctr" defTabSz="584200" rtl="0" eaLnBrk="1" latinLnBrk="0" hangingPunct="1">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Poppins Regular"/>
        </a:defRPr>
      </a:lvl5pPr>
      <a:lvl6pPr marL="0" marR="0" indent="2286000" algn="ctr" defTabSz="584200" rtl="0" eaLnBrk="1" latinLnBrk="0" hangingPunct="1">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Poppins Regular"/>
        </a:defRPr>
      </a:lvl6pPr>
      <a:lvl7pPr marL="0" marR="0" indent="2743200" algn="ctr" defTabSz="584200" rtl="0" eaLnBrk="1" latinLnBrk="0" hangingPunct="1">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Poppins Regular"/>
        </a:defRPr>
      </a:lvl7pPr>
      <a:lvl8pPr marL="0" marR="0" indent="3200400" algn="ctr" defTabSz="584200" rtl="0" eaLnBrk="1" latinLnBrk="0" hangingPunct="1">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Poppins Regular"/>
        </a:defRPr>
      </a:lvl8pPr>
      <a:lvl9pPr marL="0" marR="0" indent="3657600" algn="ctr" defTabSz="584200" rtl="0" eaLnBrk="1" latinLnBrk="0" hangingPunct="1">
        <a:lnSpc>
          <a:spcPct val="100000"/>
        </a:lnSpc>
        <a:spcBef>
          <a:spcPts val="0"/>
        </a:spcBef>
        <a:spcAft>
          <a:spcPts val="0"/>
        </a:spcAft>
        <a:buClrTx/>
        <a:buSzTx/>
        <a:buFontTx/>
        <a:buNone/>
        <a:tabLst/>
        <a:defRPr sz="2800" b="0" i="0" u="none" strike="noStrike" cap="none" spc="0" baseline="0">
          <a:solidFill>
            <a:schemeClr val="tx1"/>
          </a:solidFill>
          <a:uFillTx/>
          <a:latin typeface="+mn-lt"/>
          <a:ea typeface="+mn-ea"/>
          <a:cs typeface="+mn-cs"/>
          <a:sym typeface="Poppins Regular"/>
        </a:defRPr>
      </a:lvl9pPr>
    </p:otherStyle>
  </p:txStyles>
  <p:extLst>
    <p:ext uri="{27BBF7A9-308A-43DC-89C8-2F10F3537804}">
      <p15:sldGuideLst xmlns:p15="http://schemas.microsoft.com/office/powerpoint/2012/main">
        <p15:guide id="1" orient="horz" pos="510" userDrawn="1">
          <p15:clr>
            <a:srgbClr val="F26B43"/>
          </p15:clr>
        </p15:guide>
        <p15:guide id="2" pos="989"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accent3"/>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13A20A2-F54A-E946-958A-37379900A36C}"/>
              </a:ext>
            </a:extLst>
          </p:cNvPr>
          <p:cNvPicPr>
            <a:picLocks noChangeAspect="1"/>
          </p:cNvPicPr>
          <p:nvPr userDrawn="1"/>
        </p:nvPicPr>
        <p:blipFill rotWithShape="1">
          <a:blip r:embed="rId6" cstate="screen">
            <a:alphaModFix amt="7000"/>
            <a:extLst>
              <a:ext uri="{28A0092B-C50C-407E-A947-70E740481C1C}">
                <a14:useLocalDpi xmlns:a14="http://schemas.microsoft.com/office/drawing/2010/main"/>
              </a:ext>
            </a:extLst>
          </a:blip>
          <a:srcRect l="-2"/>
          <a:stretch/>
        </p:blipFill>
        <p:spPr>
          <a:xfrm>
            <a:off x="19453061" y="3212661"/>
            <a:ext cx="4930939" cy="7733953"/>
          </a:xfrm>
          <a:prstGeom prst="rect">
            <a:avLst/>
          </a:prstGeom>
        </p:spPr>
      </p:pic>
    </p:spTree>
    <p:extLst>
      <p:ext uri="{BB962C8B-B14F-4D97-AF65-F5344CB8AC3E}">
        <p14:creationId xmlns:p14="http://schemas.microsoft.com/office/powerpoint/2010/main" val="96702066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7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简报模版"/>
          <p:cNvSpPr txBox="1">
            <a:spLocks noGrp="1"/>
          </p:cNvSpPr>
          <p:nvPr>
            <p:ph type="title"/>
          </p:nvPr>
        </p:nvSpPr>
        <p:spPr>
          <a:xfrm>
            <a:off x="1270001" y="6226675"/>
            <a:ext cx="4025014" cy="1620021"/>
          </a:xfrm>
          <a:prstGeom prst="rect">
            <a:avLst/>
          </a:prstGeom>
        </p:spPr>
        <p:txBody>
          <a:bodyPr/>
          <a:lstStyle/>
          <a:p>
            <a:r>
              <a:rPr lang="en-US" dirty="0">
                <a:latin typeface="Microsoft YaHei UI" panose="020B0503020204020204" pitchFamily="34" charset="-122"/>
                <a:ea typeface="Microsoft YaHei UI" panose="020B0503020204020204" pitchFamily="34" charset="-122"/>
              </a:rPr>
              <a:t>青少年</a:t>
            </a:r>
            <a:endParaRPr dirty="0">
              <a:latin typeface="Microsoft YaHei UI" panose="020B0503020204020204" pitchFamily="34" charset="-122"/>
              <a:ea typeface="Microsoft YaHei UI" panose="020B0503020204020204" pitchFamily="34" charset="-122"/>
            </a:endParaRPr>
          </a:p>
        </p:txBody>
      </p:sp>
      <p:sp>
        <p:nvSpPr>
          <p:cNvPr id="2" name="Text Placeholder 1"/>
          <p:cNvSpPr>
            <a:spLocks noGrp="1"/>
          </p:cNvSpPr>
          <p:nvPr>
            <p:ph type="body" sz="quarter" idx="22"/>
          </p:nvPr>
        </p:nvSpPr>
        <p:spPr/>
        <p:txBody>
          <a:bodyPr/>
          <a:lstStyle/>
          <a:p>
            <a:r>
              <a:rPr lang="zh-TW" altLang="en-US" dirty="0">
                <a:latin typeface="Microsoft YaHei Light" panose="020B0502040204020203" pitchFamily="34" charset="-122"/>
                <a:ea typeface="Microsoft YaHei Light" panose="020B0502040204020203" pitchFamily="34" charset="-122"/>
              </a:rPr>
              <a:t>纽约・上海</a:t>
            </a:r>
          </a:p>
        </p:txBody>
      </p:sp>
      <p:pic>
        <p:nvPicPr>
          <p:cNvPr id="175" name="Image" descr="Image"/>
          <p:cNvPicPr>
            <a:picLocks noGrp="1"/>
          </p:cNvPicPr>
          <p:nvPr>
            <p:ph type="pic" idx="21"/>
          </p:nvPr>
        </p:nvPicPr>
        <p:blipFill rotWithShape="1">
          <a:blip r:embed="rId2" cstate="screen">
            <a:extLst>
              <a:ext uri="{28A0092B-C50C-407E-A947-70E740481C1C}">
                <a14:useLocalDpi xmlns:a14="http://schemas.microsoft.com/office/drawing/2010/main"/>
              </a:ext>
            </a:extLst>
          </a:blip>
          <a:srcRect/>
          <a:stretch>
            <a:fillRect/>
          </a:stretch>
        </p:blipFill>
        <p:spPr>
          <a:xfrm>
            <a:off x="15289619" y="-1"/>
            <a:ext cx="9094380" cy="13716001"/>
          </a:xfrm>
          <a:prstGeom prst="rect">
            <a:avLst/>
          </a:prstGeom>
        </p:spPr>
      </p:pic>
      <p:pic>
        <p:nvPicPr>
          <p:cNvPr id="8" name="abridge_stamp_white_RGB_f.png" descr="abridge_stamp_white_RGB_f.png"/>
          <p:cNvPicPr>
            <a:picLocks noChangeAspect="1"/>
          </p:cNvPicPr>
          <p:nvPr/>
        </p:nvPicPr>
        <p:blipFill>
          <a:blip r:embed="rId3" cstate="screen">
            <a:alphaModFix amt="70000"/>
            <a:extLst>
              <a:ext uri="{28A0092B-C50C-407E-A947-70E740481C1C}">
                <a14:useLocalDpi xmlns:a14="http://schemas.microsoft.com/office/drawing/2010/main"/>
              </a:ext>
            </a:extLst>
          </a:blip>
          <a:stretch>
            <a:fillRect/>
          </a:stretch>
        </p:blipFill>
        <p:spPr>
          <a:xfrm>
            <a:off x="12083465" y="7489325"/>
            <a:ext cx="5928830" cy="5928831"/>
          </a:xfrm>
          <a:prstGeom prst="rect">
            <a:avLst/>
          </a:prstGeom>
          <a:ln w="12700">
            <a:miter lim="400000"/>
            <a:headEnd/>
            <a:tailEnd/>
          </a:ln>
        </p:spPr>
      </p:pic>
      <p:sp>
        <p:nvSpPr>
          <p:cNvPr id="6" name="TextBox 5"/>
          <p:cNvSpPr txBox="1"/>
          <p:nvPr/>
        </p:nvSpPr>
        <p:spPr>
          <a:xfrm>
            <a:off x="1273928" y="2169242"/>
            <a:ext cx="5852884" cy="584775"/>
          </a:xfrm>
          <a:prstGeom prst="rect">
            <a:avLst/>
          </a:prstGeom>
          <a:noFill/>
        </p:spPr>
        <p:txBody>
          <a:bodyPr wrap="square" rtlCol="0">
            <a:spAutoFit/>
          </a:bodyPr>
          <a:lstStyle/>
          <a:p>
            <a:pPr lvl="0">
              <a:defRPr/>
            </a:pPr>
            <a:r>
              <a:rPr lang="zh-TW" altLang="en-US" sz="3200" spc="300" dirty="0">
                <a:solidFill>
                  <a:schemeClr val="accent6"/>
                </a:solidFill>
                <a:latin typeface="Microsoft YaHei UI Light" panose="020B0502040204020203" pitchFamily="34" charset="-122"/>
                <a:ea typeface="Microsoft YaHei UI Light" panose="020B0502040204020203" pitchFamily="34" charset="-122"/>
              </a:rPr>
              <a:t>激发内驱 助力升学 成就人生</a:t>
            </a:r>
          </a:p>
        </p:txBody>
      </p:sp>
      <p:sp>
        <p:nvSpPr>
          <p:cNvPr id="10" name="简报模版"/>
          <p:cNvSpPr txBox="1"/>
          <p:nvPr/>
        </p:nvSpPr>
        <p:spPr>
          <a:xfrm>
            <a:off x="5387756" y="5116749"/>
            <a:ext cx="7023700" cy="3403947"/>
          </a:xfrm>
          <a:prstGeom prst="rect">
            <a:avLst/>
          </a:prstGeom>
        </p:spPr>
        <p:txBody>
          <a:bodyPr anchor="b">
            <a:noAutofit/>
          </a:bodyPr>
          <a:lstStyle>
            <a:lvl1pPr marL="0" marR="0" indent="0" algn="l" defTabSz="2437765" rtl="0" eaLnBrk="1" latinLnBrk="0" hangingPunct="1">
              <a:lnSpc>
                <a:spcPct val="100000"/>
              </a:lnSpc>
              <a:spcBef>
                <a:spcPts val="0"/>
              </a:spcBef>
              <a:spcAft>
                <a:spcPts val="0"/>
              </a:spcAft>
              <a:buClrTx/>
              <a:buSzTx/>
              <a:buFontTx/>
              <a:buNone/>
              <a:defRPr sz="10000" b="1" i="0" u="none" strike="noStrike" cap="none" spc="0" baseline="0">
                <a:solidFill>
                  <a:schemeClr val="accent6">
                    <a:hueOff val="-6376911"/>
                    <a:satOff val="82390"/>
                    <a:lumOff val="7231"/>
                  </a:schemeClr>
                </a:solidFill>
                <a:uFillTx/>
                <a:latin typeface="Noto Serif SC" panose="02020500000000000000" pitchFamily="18" charset="-128"/>
                <a:ea typeface="Noto Serif SC" panose="02020500000000000000" pitchFamily="18" charset="-128"/>
                <a:cs typeface="+mj-cs"/>
                <a:sym typeface="PingFang SC Semibold" panose="020B0400000000000000" charset="-122"/>
              </a:defRPr>
            </a:lvl1pPr>
            <a:lvl2pPr marL="0" marR="0" indent="4572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2pPr>
            <a:lvl3pPr marL="0" marR="0" indent="9144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3pPr>
            <a:lvl4pPr marL="0" marR="0" indent="13716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4pPr>
            <a:lvl5pPr marL="0" marR="0" indent="18288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5pPr>
            <a:lvl6pPr marL="0" marR="0" indent="22860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6pPr>
            <a:lvl7pPr marL="0" marR="0" indent="27432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7pPr>
            <a:lvl8pPr marL="0" marR="0" indent="32004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8pPr>
            <a:lvl9pPr marL="0" marR="0" indent="36576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9pPr>
          </a:lstStyle>
          <a:p>
            <a:r>
              <a:rPr lang="zh-TW" altLang="en-US" dirty="0">
                <a:latin typeface="Microsoft YaHei UI" panose="020B0503020204020204" pitchFamily="34" charset="-122"/>
                <a:ea typeface="Microsoft YaHei UI" panose="020B0503020204020204" pitchFamily="34" charset="-122"/>
              </a:rPr>
              <a:t>个人成长</a:t>
            </a:r>
            <a:endParaRPr lang="en-US" altLang="zh-TW" dirty="0">
              <a:latin typeface="Microsoft YaHei UI" panose="020B0503020204020204" pitchFamily="34" charset="-122"/>
              <a:ea typeface="Microsoft YaHei UI" panose="020B0503020204020204" pitchFamily="34" charset="-122"/>
            </a:endParaRPr>
          </a:p>
          <a:p>
            <a:r>
              <a:rPr lang="zh-TW" altLang="en-US" dirty="0">
                <a:latin typeface="Microsoft YaHei UI" panose="020B0503020204020204" pitchFamily="34" charset="-122"/>
                <a:ea typeface="Microsoft YaHei UI" panose="020B0503020204020204" pitchFamily="34" charset="-122"/>
              </a:rPr>
              <a:t>升学规划</a:t>
            </a:r>
          </a:p>
        </p:txBody>
      </p:sp>
      <p:sp>
        <p:nvSpPr>
          <p:cNvPr id="11" name="简报模版"/>
          <p:cNvSpPr txBox="1"/>
          <p:nvPr/>
        </p:nvSpPr>
        <p:spPr>
          <a:xfrm>
            <a:off x="10781126" y="6226675"/>
            <a:ext cx="4025014" cy="1620021"/>
          </a:xfrm>
          <a:prstGeom prst="rect">
            <a:avLst/>
          </a:prstGeom>
        </p:spPr>
        <p:txBody>
          <a:bodyPr anchor="b">
            <a:noAutofit/>
          </a:bodyPr>
          <a:lstStyle>
            <a:lvl1pPr marL="0" marR="0" indent="0" algn="l" defTabSz="2437765" rtl="0" eaLnBrk="1" latinLnBrk="0" hangingPunct="1">
              <a:lnSpc>
                <a:spcPct val="100000"/>
              </a:lnSpc>
              <a:spcBef>
                <a:spcPts val="0"/>
              </a:spcBef>
              <a:spcAft>
                <a:spcPts val="0"/>
              </a:spcAft>
              <a:buClrTx/>
              <a:buSzTx/>
              <a:buFontTx/>
              <a:buNone/>
              <a:defRPr sz="10000" b="1" i="0" u="none" strike="noStrike" cap="none" spc="0" baseline="0">
                <a:solidFill>
                  <a:schemeClr val="accent6">
                    <a:hueOff val="-6376911"/>
                    <a:satOff val="82390"/>
                    <a:lumOff val="7231"/>
                  </a:schemeClr>
                </a:solidFill>
                <a:uFillTx/>
                <a:latin typeface="Noto Serif SC" panose="02020500000000000000" pitchFamily="18" charset="-128"/>
                <a:ea typeface="Noto Serif SC" panose="02020500000000000000" pitchFamily="18" charset="-128"/>
                <a:cs typeface="+mj-cs"/>
                <a:sym typeface="PingFang SC Semibold" panose="020B0400000000000000" charset="-122"/>
              </a:defRPr>
            </a:lvl1pPr>
            <a:lvl2pPr marL="0" marR="0" indent="4572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2pPr>
            <a:lvl3pPr marL="0" marR="0" indent="9144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3pPr>
            <a:lvl4pPr marL="0" marR="0" indent="13716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4pPr>
            <a:lvl5pPr marL="0" marR="0" indent="18288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5pPr>
            <a:lvl6pPr marL="0" marR="0" indent="22860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6pPr>
            <a:lvl7pPr marL="0" marR="0" indent="27432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7pPr>
            <a:lvl8pPr marL="0" marR="0" indent="32004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8pPr>
            <a:lvl9pPr marL="0" marR="0" indent="3657600" algn="l" defTabSz="2437765" rtl="0" eaLnBrk="1" latinLnBrk="0" hangingPunct="1">
              <a:lnSpc>
                <a:spcPct val="80000"/>
              </a:lnSpc>
              <a:spcBef>
                <a:spcPts val="0"/>
              </a:spcBef>
              <a:spcAft>
                <a:spcPts val="0"/>
              </a:spcAft>
              <a:buClrTx/>
              <a:buSzTx/>
              <a:buFontTx/>
              <a:buNone/>
              <a:defRPr sz="8500" b="1" i="0" u="none" strike="noStrike" cap="none" spc="-170" baseline="0">
                <a:solidFill>
                  <a:srgbClr val="000000"/>
                </a:solidFill>
                <a:uFillTx/>
                <a:latin typeface="+mn-lt"/>
                <a:ea typeface="+mn-ea"/>
                <a:cs typeface="+mn-cs"/>
                <a:sym typeface="Helvetica Neue" panose="02000503000000020004"/>
              </a:defRPr>
            </a:lvl9pPr>
          </a:lstStyle>
          <a:p>
            <a:r>
              <a:rPr lang="zh-TW" altLang="en-US" dirty="0">
                <a:latin typeface="Microsoft YaHei UI" panose="020B0503020204020204" pitchFamily="34" charset="-122"/>
                <a:ea typeface="Microsoft YaHei UI" panose="020B0503020204020204" pitchFamily="34" charset="-122"/>
              </a:rPr>
              <a:t>专家</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7F842A6-B559-9C4B-A3E0-969E0387F4A8}"/>
              </a:ext>
            </a:extLst>
          </p:cNvPr>
          <p:cNvSpPr>
            <a:spLocks noGrp="1"/>
          </p:cNvSpPr>
          <p:nvPr>
            <p:ph type="pic" idx="24"/>
          </p:nvPr>
        </p:nvSpPr>
        <p:spPr/>
      </p:sp>
      <p:pic>
        <p:nvPicPr>
          <p:cNvPr id="168" name="Image" descr="Image"/>
          <p:cNvPicPr>
            <a:picLocks noGrp="1"/>
          </p:cNvPicPr>
          <p:nvPr>
            <p:ph type="pic" idx="21"/>
          </p:nvPr>
        </p:nvPicPr>
        <p:blipFill rotWithShape="1">
          <a:blip r:embed="rId2" cstate="screen">
            <a:extLst>
              <a:ext uri="{28A0092B-C50C-407E-A947-70E740481C1C}">
                <a14:useLocalDpi xmlns:a14="http://schemas.microsoft.com/office/drawing/2010/main"/>
              </a:ext>
            </a:extLst>
          </a:blip>
          <a:srcRect/>
          <a:stretch/>
        </p:blipFill>
        <p:spPr>
          <a:prstGeom prst="rect">
            <a:avLst/>
          </a:prstGeom>
        </p:spPr>
      </p:pic>
      <p:sp>
        <p:nvSpPr>
          <p:cNvPr id="169" name="简报模版"/>
          <p:cNvSpPr txBox="1">
            <a:spLocks noGrp="1"/>
          </p:cNvSpPr>
          <p:nvPr>
            <p:ph type="title"/>
          </p:nvPr>
        </p:nvSpPr>
        <p:spPr>
          <a:xfrm>
            <a:off x="1269999" y="5131836"/>
            <a:ext cx="9348237" cy="3118545"/>
          </a:xfrm>
          <a:prstGeom prst="rect">
            <a:avLst/>
          </a:prstGeom>
        </p:spPr>
        <p:txBody>
          <a:bodyPr/>
          <a:lstStyle/>
          <a:p>
            <a:r>
              <a:rPr lang="zh-TW" altLang="en-US" dirty="0">
                <a:latin typeface="Microsoft YaHei UI" panose="020B0503020204020204" pitchFamily="34" charset="-122"/>
                <a:ea typeface="Microsoft YaHei UI" panose="020B0503020204020204" pitchFamily="34" charset="-122"/>
              </a:rPr>
              <a:t>跟着</a:t>
            </a:r>
            <a:r>
              <a:rPr lang="en-HK" altLang="zh-TW" dirty="0">
                <a:latin typeface="Microsoft YaHei UI" panose="020B0503020204020204" pitchFamily="34" charset="-122"/>
                <a:ea typeface="Microsoft YaHei UI" panose="020B0503020204020204" pitchFamily="34" charset="-122"/>
              </a:rPr>
              <a:t>Abridge   </a:t>
            </a:r>
            <a:r>
              <a:rPr lang="zh-TW" altLang="en-US" dirty="0">
                <a:latin typeface="Microsoft YaHei UI" panose="020B0503020204020204" pitchFamily="34" charset="-122"/>
                <a:ea typeface="Microsoft YaHei UI" panose="020B0503020204020204" pitchFamily="34" charset="-122"/>
              </a:rPr>
              <a:t>去留学</a:t>
            </a:r>
            <a:endParaRPr dirty="0">
              <a:latin typeface="Microsoft YaHei UI" panose="020B0503020204020204" pitchFamily="34" charset="-122"/>
              <a:ea typeface="Microsoft YaHei UI" panose="020B0503020204020204" pitchFamily="34" charset="-122"/>
            </a:endParaRPr>
          </a:p>
        </p:txBody>
      </p:sp>
      <p:sp>
        <p:nvSpPr>
          <p:cNvPr id="171" name="By Mani ・ 2022年3月9日"/>
          <p:cNvSpPr txBox="1">
            <a:spLocks noGrp="1"/>
          </p:cNvSpPr>
          <p:nvPr>
            <p:ph type="body" sz="quarter" idx="22"/>
          </p:nvPr>
        </p:nvSpPr>
        <p:spPr>
          <a:xfrm>
            <a:off x="1270000" y="11872920"/>
            <a:ext cx="7599903" cy="59093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indent="0">
              <a:buNone/>
            </a:pPr>
            <a:r>
              <a:rPr lang="en-US" altLang="zh-TW" dirty="0">
                <a:latin typeface="Microsoft YaHei Light" panose="020B0502040204020203" pitchFamily="34" charset="-122"/>
                <a:ea typeface="Microsoft YaHei Light" panose="020B0502040204020203" pitchFamily="34" charset="-122"/>
              </a:rPr>
              <a:t>2022</a:t>
            </a:r>
            <a:r>
              <a:rPr lang="zh-TW" altLang="en-US" dirty="0">
                <a:latin typeface="Microsoft YaHei Light" panose="020B0502040204020203" pitchFamily="34" charset="-122"/>
                <a:ea typeface="Microsoft YaHei Light" panose="020B0502040204020203" pitchFamily="34" charset="-122"/>
              </a:rPr>
              <a:t>年</a:t>
            </a:r>
            <a:r>
              <a:rPr lang="en-US" altLang="zh-CN" dirty="0">
                <a:latin typeface="Microsoft YaHei Light" panose="020B0502040204020203" pitchFamily="34" charset="-122"/>
                <a:ea typeface="Microsoft YaHei Light" panose="020B0502040204020203" pitchFamily="34" charset="-122"/>
              </a:rPr>
              <a:t>7</a:t>
            </a:r>
            <a:r>
              <a:rPr lang="zh-TW" altLang="en-US" dirty="0">
                <a:latin typeface="Microsoft YaHei Light" panose="020B0502040204020203" pitchFamily="34" charset="-122"/>
                <a:ea typeface="Microsoft YaHei Light" panose="020B0502040204020203" pitchFamily="34" charset="-122"/>
              </a:rPr>
              <a:t>月</a:t>
            </a:r>
            <a:r>
              <a:rPr lang="en-US" altLang="zh-TW" dirty="0">
                <a:latin typeface="Microsoft YaHei Light" panose="020B0502040204020203" pitchFamily="34" charset="-122"/>
                <a:ea typeface="Microsoft YaHei Light" panose="020B0502040204020203" pitchFamily="34" charset="-122"/>
              </a:rPr>
              <a:t>1</a:t>
            </a:r>
            <a:r>
              <a:rPr lang="en-US" altLang="zh-CN" dirty="0">
                <a:latin typeface="Microsoft YaHei Light" panose="020B0502040204020203" pitchFamily="34" charset="-122"/>
                <a:ea typeface="Microsoft YaHei Light" panose="020B0502040204020203" pitchFamily="34" charset="-122"/>
              </a:rPr>
              <a:t>3</a:t>
            </a:r>
            <a:r>
              <a:rPr lang="zh-TW" altLang="en-US" dirty="0">
                <a:latin typeface="Microsoft YaHei Light" panose="020B0502040204020203" pitchFamily="34" charset="-122"/>
                <a:ea typeface="Microsoft YaHei Light" panose="020B0502040204020203" pitchFamily="34" charset="-122"/>
              </a:rPr>
              <a:t>日</a:t>
            </a:r>
          </a:p>
        </p:txBody>
      </p:sp>
      <p:pic>
        <p:nvPicPr>
          <p:cNvPr id="7" name="abridge_stamp_white_RGB_f.png" descr="abridge_stamp_white_RGB_f.png">
            <a:extLst>
              <a:ext uri="{FF2B5EF4-FFF2-40B4-BE49-F238E27FC236}">
                <a16:creationId xmlns:a16="http://schemas.microsoft.com/office/drawing/2014/main" id="{46F11AE7-5A26-1F41-9616-09BC89FA803E}"/>
              </a:ext>
            </a:extLst>
          </p:cNvPr>
          <p:cNvPicPr>
            <a:picLocks noChangeAspect="1"/>
          </p:cNvPicPr>
          <p:nvPr/>
        </p:nvPicPr>
        <p:blipFill>
          <a:blip r:embed="rId3" cstate="screen">
            <a:alphaModFix amt="70000"/>
            <a:extLst>
              <a:ext uri="{28A0092B-C50C-407E-A947-70E740481C1C}">
                <a14:useLocalDpi xmlns:a14="http://schemas.microsoft.com/office/drawing/2010/main"/>
              </a:ext>
            </a:extLst>
          </a:blip>
          <a:stretch>
            <a:fillRect/>
          </a:stretch>
        </p:blipFill>
        <p:spPr>
          <a:xfrm>
            <a:off x="9227585" y="6483392"/>
            <a:ext cx="5928830" cy="5928831"/>
          </a:xfrm>
          <a:prstGeom prst="rect">
            <a:avLst/>
          </a:prstGeom>
          <a:ln w="12700">
            <a:miter lim="400000"/>
          </a:ln>
        </p:spPr>
      </p:pic>
      <p:sp>
        <p:nvSpPr>
          <p:cNvPr id="9" name="TextBox 8">
            <a:extLst>
              <a:ext uri="{FF2B5EF4-FFF2-40B4-BE49-F238E27FC236}">
                <a16:creationId xmlns:a16="http://schemas.microsoft.com/office/drawing/2014/main" id="{285C3F68-5C84-C70A-8F54-65ECBAD22BB7}"/>
              </a:ext>
            </a:extLst>
          </p:cNvPr>
          <p:cNvSpPr txBox="1"/>
          <p:nvPr/>
        </p:nvSpPr>
        <p:spPr>
          <a:xfrm>
            <a:off x="1273928" y="2169242"/>
            <a:ext cx="5852884" cy="584775"/>
          </a:xfrm>
          <a:prstGeom prst="rect">
            <a:avLst/>
          </a:prstGeom>
          <a:noFill/>
        </p:spPr>
        <p:txBody>
          <a:bodyPr wrap="square" rtlCol="0">
            <a:spAutoFit/>
          </a:bodyPr>
          <a:lstStyle/>
          <a:p>
            <a:pPr marL="0" marR="0" lvl="0" indent="0" algn="ctr" defTabSz="2438338" rtl="0" eaLnBrk="1" fontAlgn="auto" latinLnBrk="0" hangingPunct="0">
              <a:lnSpc>
                <a:spcPct val="100000"/>
              </a:lnSpc>
              <a:spcBef>
                <a:spcPts val="0"/>
              </a:spcBef>
              <a:spcAft>
                <a:spcPts val="0"/>
              </a:spcAft>
              <a:buClrTx/>
              <a:buSzTx/>
              <a:buFontTx/>
              <a:buNone/>
              <a:tabLst/>
              <a:defRPr/>
            </a:pPr>
            <a:r>
              <a:rPr lang="zh-TW" altLang="en-US" sz="3200" u="none" strike="noStrike" spc="300" dirty="0">
                <a:solidFill>
                  <a:schemeClr val="accent4"/>
                </a:solidFill>
                <a:effectLst/>
                <a:latin typeface="Microsoft YaHei Light" panose="020B0502040204020203" pitchFamily="34" charset="-122"/>
                <a:ea typeface="Microsoft YaHei Light" panose="020B0502040204020203" pitchFamily="34" charset="-122"/>
              </a:rPr>
              <a:t>激发</a:t>
            </a:r>
            <a:r>
              <a:rPr lang="zh-TW" altLang="en-CN" sz="3200" spc="300" dirty="0">
                <a:solidFill>
                  <a:schemeClr val="accent4"/>
                </a:solidFill>
                <a:latin typeface="Microsoft YaHei Light" panose="020B0502040204020203" pitchFamily="34" charset="-122"/>
                <a:ea typeface="Microsoft YaHei Light" panose="020B0502040204020203" pitchFamily="34" charset="-122"/>
              </a:rPr>
              <a:t>内驱</a:t>
            </a:r>
            <a:r>
              <a:rPr lang="zh-TW" altLang="en-US" sz="3200" u="none" strike="noStrike" spc="300" dirty="0">
                <a:solidFill>
                  <a:schemeClr val="accent4"/>
                </a:solidFill>
                <a:effectLst/>
                <a:latin typeface="Microsoft YaHei Light" panose="020B0502040204020203" pitchFamily="34" charset="-122"/>
                <a:ea typeface="Microsoft YaHei Light" panose="020B0502040204020203" pitchFamily="34" charset="-122"/>
              </a:rPr>
              <a:t> 助力升学 成就人生</a:t>
            </a:r>
            <a:endParaRPr lang="zh-TW" altLang="en-US" sz="3200" spc="300" dirty="0">
              <a:solidFill>
                <a:schemeClr val="accent4"/>
              </a:solidFill>
              <a:latin typeface="Microsoft YaHei Light" panose="020B0502040204020203" pitchFamily="34" charset="-122"/>
              <a:ea typeface="Microsoft YaHei Light" panose="020B0502040204020203" pitchFamily="34" charset="-122"/>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4" descr="A picture containing person, people, group&#10;&#10;Description automatically generated">
            <a:extLst>
              <a:ext uri="{FF2B5EF4-FFF2-40B4-BE49-F238E27FC236}">
                <a16:creationId xmlns:a16="http://schemas.microsoft.com/office/drawing/2014/main" id="{D7731069-A7B8-5E27-8488-78710D212C4D}"/>
              </a:ext>
            </a:extLst>
          </p:cNvPr>
          <p:cNvPicPr>
            <a:picLocks noGrp="1" noChangeAspect="1"/>
          </p:cNvPicPr>
          <p:nvPr>
            <p:ph type="pic" idx="21"/>
          </p:nvPr>
        </p:nvPicPr>
        <p:blipFill rotWithShape="1">
          <a:blip r:embed="rId3" cstate="screen">
            <a:extLst>
              <a:ext uri="{28A0092B-C50C-407E-A947-70E740481C1C}">
                <a14:useLocalDpi xmlns:a14="http://schemas.microsoft.com/office/drawing/2010/main"/>
              </a:ext>
            </a:extLst>
          </a:blip>
          <a:srcRect/>
          <a:stretch/>
        </p:blipFill>
        <p:spPr>
          <a:xfrm>
            <a:off x="12411456" y="0"/>
            <a:ext cx="11972544" cy="13716001"/>
          </a:xfrm>
          <a:prstGeom prst="rect">
            <a:avLst/>
          </a:prstGeom>
        </p:spPr>
      </p:pic>
      <p:sp>
        <p:nvSpPr>
          <p:cNvPr id="169" name="简报模版"/>
          <p:cNvSpPr txBox="1">
            <a:spLocks noGrp="1"/>
          </p:cNvSpPr>
          <p:nvPr>
            <p:ph type="title"/>
          </p:nvPr>
        </p:nvSpPr>
        <p:spPr>
          <a:xfrm>
            <a:off x="1269999" y="5257800"/>
            <a:ext cx="9348237" cy="3477491"/>
          </a:xfrm>
          <a:prstGeom prst="rect">
            <a:avLst/>
          </a:prstGeom>
        </p:spPr>
        <p:txBody>
          <a:bodyPr/>
          <a:lstStyle/>
          <a:p>
            <a:r>
              <a:rPr lang="zh-TW" altLang="en-US" spc="300" dirty="0">
                <a:latin typeface="Microsoft YaHei" panose="020B0503020204020204" pitchFamily="34" charset="-122"/>
                <a:ea typeface="Microsoft YaHei" panose="020B0503020204020204" pitchFamily="34" charset="-122"/>
              </a:rPr>
              <a:t>大学及升学</a:t>
            </a:r>
            <a:br>
              <a:rPr lang="en-HK" altLang="zh-TW" spc="300" dirty="0">
                <a:latin typeface="Microsoft YaHei" panose="020B0503020204020204" pitchFamily="34" charset="-122"/>
                <a:ea typeface="Microsoft YaHei" panose="020B0503020204020204" pitchFamily="34" charset="-122"/>
              </a:rPr>
            </a:br>
            <a:r>
              <a:rPr lang="zh-TW" altLang="en-US" spc="300" dirty="0">
                <a:latin typeface="Microsoft YaHei" panose="020B0503020204020204" pitchFamily="34" charset="-122"/>
                <a:ea typeface="Microsoft YaHei" panose="020B0503020204020204" pitchFamily="34" charset="-122"/>
              </a:rPr>
              <a:t>概况</a:t>
            </a:r>
            <a:endParaRPr dirty="0">
              <a:latin typeface="Microsoft YaHei" panose="020B0503020204020204" pitchFamily="34" charset="-122"/>
              <a:ea typeface="Microsoft YaHei" panose="020B0503020204020204" pitchFamily="34" charset="-122"/>
            </a:endParaRPr>
          </a:p>
        </p:txBody>
      </p:sp>
      <p:pic>
        <p:nvPicPr>
          <p:cNvPr id="7" name="abridge_stamp_white_RGB_f.png" descr="abridge_stamp_white_RGB_f.png">
            <a:extLst>
              <a:ext uri="{FF2B5EF4-FFF2-40B4-BE49-F238E27FC236}">
                <a16:creationId xmlns:a16="http://schemas.microsoft.com/office/drawing/2014/main" id="{46F11AE7-5A26-1F41-9616-09BC89FA803E}"/>
              </a:ext>
            </a:extLst>
          </p:cNvPr>
          <p:cNvPicPr>
            <a:picLocks noChangeAspect="1"/>
          </p:cNvPicPr>
          <p:nvPr/>
        </p:nvPicPr>
        <p:blipFill>
          <a:blip r:embed="rId4" cstate="screen">
            <a:alphaModFix amt="70000"/>
            <a:extLst>
              <a:ext uri="{28A0092B-C50C-407E-A947-70E740481C1C}">
                <a14:useLocalDpi xmlns:a14="http://schemas.microsoft.com/office/drawing/2010/main"/>
              </a:ext>
            </a:extLst>
          </a:blip>
          <a:stretch>
            <a:fillRect/>
          </a:stretch>
        </p:blipFill>
        <p:spPr>
          <a:xfrm>
            <a:off x="9210960" y="6400265"/>
            <a:ext cx="5928830" cy="5928831"/>
          </a:xfrm>
          <a:prstGeom prst="rect">
            <a:avLst/>
          </a:prstGeom>
          <a:ln w="12700">
            <a:miter lim="400000"/>
          </a:ln>
        </p:spPr>
      </p:pic>
      <p:sp>
        <p:nvSpPr>
          <p:cNvPr id="6" name="TextBox 5">
            <a:extLst>
              <a:ext uri="{FF2B5EF4-FFF2-40B4-BE49-F238E27FC236}">
                <a16:creationId xmlns:a16="http://schemas.microsoft.com/office/drawing/2014/main" id="{0306CB5E-1FF5-E4F7-F6B7-8D34A6CAE573}"/>
              </a:ext>
            </a:extLst>
          </p:cNvPr>
          <p:cNvSpPr txBox="1"/>
          <p:nvPr/>
        </p:nvSpPr>
        <p:spPr>
          <a:xfrm>
            <a:off x="1273928" y="2169242"/>
            <a:ext cx="5852884" cy="584775"/>
          </a:xfrm>
          <a:prstGeom prst="rect">
            <a:avLst/>
          </a:prstGeom>
          <a:noFill/>
        </p:spPr>
        <p:txBody>
          <a:bodyPr wrap="square" rtlCol="0">
            <a:spAutoFit/>
          </a:bodyPr>
          <a:lstStyle/>
          <a:p>
            <a:pPr lvl="0">
              <a:defRPr/>
            </a:pPr>
            <a:r>
              <a:rPr lang="zh-TW" altLang="en-US" sz="3200" spc="300" dirty="0">
                <a:solidFill>
                  <a:schemeClr val="accent4"/>
                </a:solidFill>
                <a:latin typeface="Microsoft YaHei Light" panose="020B0502040204020203" pitchFamily="34" charset="-122"/>
                <a:ea typeface="Microsoft YaHei Light" panose="020B0502040204020203" pitchFamily="34" charset="-122"/>
              </a:rPr>
              <a:t>激发</a:t>
            </a:r>
            <a:r>
              <a:rPr lang="zh-TW" altLang="en-CN" sz="3200" spc="300" dirty="0">
                <a:solidFill>
                  <a:schemeClr val="accent4"/>
                </a:solidFill>
                <a:latin typeface="Microsoft YaHei Light" panose="020B0502040204020203" pitchFamily="34" charset="-122"/>
                <a:ea typeface="Microsoft YaHei Light" panose="020B0502040204020203" pitchFamily="34" charset="-122"/>
              </a:rPr>
              <a:t>内驱</a:t>
            </a:r>
            <a:r>
              <a:rPr lang="zh-TW" altLang="en-US" sz="3200" spc="300" dirty="0">
                <a:solidFill>
                  <a:schemeClr val="accent4"/>
                </a:solidFill>
                <a:latin typeface="Microsoft YaHei Light" panose="020B0502040204020203" pitchFamily="34" charset="-122"/>
                <a:ea typeface="Microsoft YaHei Light" panose="020B0502040204020203" pitchFamily="34" charset="-122"/>
              </a:rPr>
              <a:t> 助力升学 成就人生</a:t>
            </a:r>
          </a:p>
        </p:txBody>
      </p:sp>
    </p:spTree>
    <p:extLst>
      <p:ext uri="{BB962C8B-B14F-4D97-AF65-F5344CB8AC3E}">
        <p14:creationId xmlns:p14="http://schemas.microsoft.com/office/powerpoint/2010/main" val="251731869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0E300040-4990-8A81-1E1F-9FC8FCE3125E}"/>
              </a:ext>
            </a:extLst>
          </p:cNvPr>
          <p:cNvGrpSpPr/>
          <p:nvPr/>
        </p:nvGrpSpPr>
        <p:grpSpPr>
          <a:xfrm>
            <a:off x="7718556" y="3292367"/>
            <a:ext cx="8946886" cy="8859617"/>
            <a:chOff x="7271212" y="1539570"/>
            <a:chExt cx="9841576" cy="9745579"/>
          </a:xfrm>
        </p:grpSpPr>
        <p:sp>
          <p:nvSpPr>
            <p:cNvPr id="2" name="Oval 1">
              <a:extLst>
                <a:ext uri="{FF2B5EF4-FFF2-40B4-BE49-F238E27FC236}">
                  <a16:creationId xmlns:a16="http://schemas.microsoft.com/office/drawing/2014/main" id="{A68B677C-FBB2-8E1F-504E-2636C7112F5C}"/>
                </a:ext>
              </a:extLst>
            </p:cNvPr>
            <p:cNvSpPr/>
            <p:nvPr/>
          </p:nvSpPr>
          <p:spPr>
            <a:xfrm>
              <a:off x="7319211" y="1539570"/>
              <a:ext cx="9745579" cy="9745579"/>
            </a:xfrm>
            <a:prstGeom prst="ellipse">
              <a:avLst/>
            </a:prstGeom>
            <a:solidFill>
              <a:schemeClr val="accent6">
                <a:hueOff val="-6376911"/>
                <a:satOff val="82390"/>
                <a:lumOff val="7231"/>
                <a:alpha val="0"/>
              </a:schemeClr>
            </a:solidFill>
            <a:ln w="63500" cap="flat">
              <a:solidFill>
                <a:schemeClr val="lt1">
                  <a:hueOff val="0"/>
                  <a:satOff val="0"/>
                  <a:lumOff val="0"/>
                </a:schemeClr>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endParaRPr>
            </a:p>
          </p:txBody>
        </p:sp>
        <p:grpSp>
          <p:nvGrpSpPr>
            <p:cNvPr id="5" name="Group 4">
              <a:extLst>
                <a:ext uri="{FF2B5EF4-FFF2-40B4-BE49-F238E27FC236}">
                  <a16:creationId xmlns:a16="http://schemas.microsoft.com/office/drawing/2014/main" id="{FBB17A66-17AD-2BBC-0686-72CCB9502909}"/>
                </a:ext>
              </a:extLst>
            </p:cNvPr>
            <p:cNvGrpSpPr/>
            <p:nvPr/>
          </p:nvGrpSpPr>
          <p:grpSpPr>
            <a:xfrm>
              <a:off x="7271212" y="2117559"/>
              <a:ext cx="2665566" cy="8822286"/>
              <a:chOff x="6983543" y="2117559"/>
              <a:chExt cx="2665566" cy="8822286"/>
            </a:xfrm>
          </p:grpSpPr>
          <p:sp>
            <p:nvSpPr>
              <p:cNvPr id="4" name="Oval 3">
                <a:extLst>
                  <a:ext uri="{FF2B5EF4-FFF2-40B4-BE49-F238E27FC236}">
                    <a16:creationId xmlns:a16="http://schemas.microsoft.com/office/drawing/2014/main" id="{CE2BA124-6A91-7A00-612A-AF44721F01F4}"/>
                  </a:ext>
                </a:extLst>
              </p:cNvPr>
              <p:cNvSpPr/>
              <p:nvPr/>
            </p:nvSpPr>
            <p:spPr>
              <a:xfrm>
                <a:off x="8855241" y="2117559"/>
                <a:ext cx="553453" cy="553453"/>
              </a:xfrm>
              <a:prstGeom prst="ellipse">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endParaRPr>
              </a:p>
            </p:txBody>
          </p:sp>
          <p:sp>
            <p:nvSpPr>
              <p:cNvPr id="13" name="Oval 12">
                <a:extLst>
                  <a:ext uri="{FF2B5EF4-FFF2-40B4-BE49-F238E27FC236}">
                    <a16:creationId xmlns:a16="http://schemas.microsoft.com/office/drawing/2014/main" id="{A089D361-A8BA-C9A5-F67D-40FE17AD1DCE}"/>
                  </a:ext>
                </a:extLst>
              </p:cNvPr>
              <p:cNvSpPr/>
              <p:nvPr/>
            </p:nvSpPr>
            <p:spPr>
              <a:xfrm>
                <a:off x="6983543" y="4873836"/>
                <a:ext cx="553453" cy="553453"/>
              </a:xfrm>
              <a:prstGeom prst="ellipse">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endParaRPr>
              </a:p>
            </p:txBody>
          </p:sp>
          <p:sp>
            <p:nvSpPr>
              <p:cNvPr id="15" name="Oval 14">
                <a:extLst>
                  <a:ext uri="{FF2B5EF4-FFF2-40B4-BE49-F238E27FC236}">
                    <a16:creationId xmlns:a16="http://schemas.microsoft.com/office/drawing/2014/main" id="{E09FE268-7419-0F7C-226B-3BDA72434506}"/>
                  </a:ext>
                </a:extLst>
              </p:cNvPr>
              <p:cNvSpPr/>
              <p:nvPr/>
            </p:nvSpPr>
            <p:spPr>
              <a:xfrm>
                <a:off x="7006154" y="7630114"/>
                <a:ext cx="553453" cy="553453"/>
              </a:xfrm>
              <a:prstGeom prst="ellipse">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endParaRPr>
              </a:p>
            </p:txBody>
          </p:sp>
          <p:sp>
            <p:nvSpPr>
              <p:cNvPr id="17" name="Oval 16">
                <a:extLst>
                  <a:ext uri="{FF2B5EF4-FFF2-40B4-BE49-F238E27FC236}">
                    <a16:creationId xmlns:a16="http://schemas.microsoft.com/office/drawing/2014/main" id="{63B66907-8A5E-2B8D-273D-34EF11424C7B}"/>
                  </a:ext>
                </a:extLst>
              </p:cNvPr>
              <p:cNvSpPr/>
              <p:nvPr/>
            </p:nvSpPr>
            <p:spPr>
              <a:xfrm>
                <a:off x="9095656" y="10386392"/>
                <a:ext cx="553453" cy="553453"/>
              </a:xfrm>
              <a:prstGeom prst="ellipse">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endParaRPr>
              </a:p>
            </p:txBody>
          </p:sp>
        </p:grpSp>
        <p:grpSp>
          <p:nvGrpSpPr>
            <p:cNvPr id="21" name="Group 20">
              <a:extLst>
                <a:ext uri="{FF2B5EF4-FFF2-40B4-BE49-F238E27FC236}">
                  <a16:creationId xmlns:a16="http://schemas.microsoft.com/office/drawing/2014/main" id="{CD186596-A304-6995-FA33-65FF71D180D4}"/>
                </a:ext>
              </a:extLst>
            </p:cNvPr>
            <p:cNvGrpSpPr/>
            <p:nvPr/>
          </p:nvGrpSpPr>
          <p:grpSpPr>
            <a:xfrm flipH="1">
              <a:off x="14447222" y="2117559"/>
              <a:ext cx="2665566" cy="8822286"/>
              <a:chOff x="6983543" y="2117559"/>
              <a:chExt cx="2665566" cy="8822286"/>
            </a:xfrm>
          </p:grpSpPr>
          <p:sp>
            <p:nvSpPr>
              <p:cNvPr id="22" name="Oval 21">
                <a:extLst>
                  <a:ext uri="{FF2B5EF4-FFF2-40B4-BE49-F238E27FC236}">
                    <a16:creationId xmlns:a16="http://schemas.microsoft.com/office/drawing/2014/main" id="{20715E71-25BF-64A8-DB5F-61D02254A08D}"/>
                  </a:ext>
                </a:extLst>
              </p:cNvPr>
              <p:cNvSpPr/>
              <p:nvPr/>
            </p:nvSpPr>
            <p:spPr>
              <a:xfrm>
                <a:off x="8855241" y="2117559"/>
                <a:ext cx="553453" cy="553453"/>
              </a:xfrm>
              <a:prstGeom prst="ellipse">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endParaRPr>
              </a:p>
            </p:txBody>
          </p:sp>
          <p:sp>
            <p:nvSpPr>
              <p:cNvPr id="23" name="Oval 22">
                <a:extLst>
                  <a:ext uri="{FF2B5EF4-FFF2-40B4-BE49-F238E27FC236}">
                    <a16:creationId xmlns:a16="http://schemas.microsoft.com/office/drawing/2014/main" id="{78BA8D86-4A4A-D0B9-A5DB-F921B030C2ED}"/>
                  </a:ext>
                </a:extLst>
              </p:cNvPr>
              <p:cNvSpPr/>
              <p:nvPr/>
            </p:nvSpPr>
            <p:spPr>
              <a:xfrm>
                <a:off x="6983543" y="4873836"/>
                <a:ext cx="553453" cy="553453"/>
              </a:xfrm>
              <a:prstGeom prst="ellipse">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endParaRPr>
              </a:p>
            </p:txBody>
          </p:sp>
          <p:sp>
            <p:nvSpPr>
              <p:cNvPr id="24" name="Oval 23">
                <a:extLst>
                  <a:ext uri="{FF2B5EF4-FFF2-40B4-BE49-F238E27FC236}">
                    <a16:creationId xmlns:a16="http://schemas.microsoft.com/office/drawing/2014/main" id="{A91F6009-4E62-BD5C-20E4-6F4773062CB4}"/>
                  </a:ext>
                </a:extLst>
              </p:cNvPr>
              <p:cNvSpPr/>
              <p:nvPr/>
            </p:nvSpPr>
            <p:spPr>
              <a:xfrm>
                <a:off x="7006152" y="7630114"/>
                <a:ext cx="553453" cy="553453"/>
              </a:xfrm>
              <a:prstGeom prst="ellipse">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endParaRPr>
              </a:p>
            </p:txBody>
          </p:sp>
          <p:sp>
            <p:nvSpPr>
              <p:cNvPr id="25" name="Oval 24">
                <a:extLst>
                  <a:ext uri="{FF2B5EF4-FFF2-40B4-BE49-F238E27FC236}">
                    <a16:creationId xmlns:a16="http://schemas.microsoft.com/office/drawing/2014/main" id="{CF7DD2F8-FF5A-FDF3-A87A-BF4E4697117A}"/>
                  </a:ext>
                </a:extLst>
              </p:cNvPr>
              <p:cNvSpPr/>
              <p:nvPr/>
            </p:nvSpPr>
            <p:spPr>
              <a:xfrm>
                <a:off x="9095656" y="10386392"/>
                <a:ext cx="553453" cy="553453"/>
              </a:xfrm>
              <a:prstGeom prst="ellipse">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endParaRPr>
              </a:p>
            </p:txBody>
          </p:sp>
        </p:grpSp>
      </p:grpSp>
      <p:sp>
        <p:nvSpPr>
          <p:cNvPr id="225" name="页面标题"/>
          <p:cNvSpPr txBox="1">
            <a:spLocks noGrp="1"/>
          </p:cNvSpPr>
          <p:nvPr>
            <p:ph type="title"/>
          </p:nvPr>
        </p:nvSpPr>
        <p:spPr>
          <a:xfrm>
            <a:off x="9313012" y="6637888"/>
            <a:ext cx="5757976" cy="1391308"/>
          </a:xfrm>
          <a:prstGeom prst="rect">
            <a:avLst/>
          </a:prstGeom>
        </p:spPr>
        <p:txBody>
          <a:bodyPr/>
          <a:lstStyle/>
          <a:p>
            <a:pPr algn="ctr"/>
            <a:r>
              <a:rPr lang="zh-TW" altLang="en-US" dirty="0">
                <a:latin typeface="Microsoft YaHei" panose="020B0503020204020204" pitchFamily="34" charset="-122"/>
                <a:ea typeface="Microsoft YaHei" panose="020B0503020204020204" pitchFamily="34" charset="-122"/>
              </a:rPr>
              <a:t>常春藤</a:t>
            </a:r>
            <a:endParaRPr dirty="0">
              <a:latin typeface="Microsoft YaHei" panose="020B0503020204020204" pitchFamily="34" charset="-122"/>
              <a:ea typeface="Microsoft YaHei" panose="020B0503020204020204" pitchFamily="34" charset="-122"/>
            </a:endParaRPr>
          </a:p>
        </p:txBody>
      </p:sp>
      <p:sp>
        <p:nvSpPr>
          <p:cNvPr id="228" name="这是页面副标题"/>
          <p:cNvSpPr txBox="1">
            <a:spLocks noGrp="1"/>
          </p:cNvSpPr>
          <p:nvPr>
            <p:ph type="body" idx="1"/>
          </p:nvPr>
        </p:nvSpPr>
        <p:spPr>
          <a:xfrm>
            <a:off x="9242140" y="8276253"/>
            <a:ext cx="6190220" cy="198505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indent="0" algn="ctr">
              <a:buNone/>
            </a:pPr>
            <a:r>
              <a:rPr lang="zh-TW" altLang="en-US" dirty="0">
                <a:solidFill>
                  <a:schemeClr val="accent4"/>
                </a:solidFill>
                <a:latin typeface="Microsoft YaHei" panose="020B0503020204020204" pitchFamily="34" charset="-122"/>
                <a:ea typeface="Microsoft YaHei" panose="020B0503020204020204" pitchFamily="34" charset="-122"/>
              </a:rPr>
              <a:t>常春藤联盟</a:t>
            </a:r>
            <a:r>
              <a:rPr lang="en-US" altLang="zh-TW" dirty="0">
                <a:solidFill>
                  <a:schemeClr val="accent4"/>
                </a:solidFill>
                <a:latin typeface="Microsoft YaHei" panose="020B0503020204020204" pitchFamily="34" charset="-122"/>
                <a:ea typeface="Microsoft YaHei" panose="020B0503020204020204" pitchFamily="34" charset="-122"/>
              </a:rPr>
              <a:t>(Ivy League) </a:t>
            </a:r>
            <a:r>
              <a:rPr lang="zh-TW" altLang="en-US" dirty="0">
                <a:solidFill>
                  <a:schemeClr val="accent4"/>
                </a:solidFill>
                <a:latin typeface="Microsoft YaHei" panose="020B0503020204020204" pitchFamily="34" charset="-122"/>
                <a:ea typeface="Microsoft YaHei" panose="020B0503020204020204" pitchFamily="34" charset="-122"/>
              </a:rPr>
              <a:t>是指美国东北部最古老及最精英的八所大学体育联盟。</a:t>
            </a:r>
          </a:p>
          <a:p>
            <a:pPr marL="0" indent="0" algn="ctr">
              <a:buNone/>
            </a:pPr>
            <a:endParaRPr lang="zh-TW" altLang="en-US" dirty="0">
              <a:solidFill>
                <a:schemeClr val="accent4"/>
              </a:solidFill>
              <a:latin typeface="Microsoft YaHei" panose="020B0503020204020204" pitchFamily="34" charset="-122"/>
              <a:ea typeface="Microsoft YaHei" panose="020B0503020204020204" pitchFamily="34" charset="-122"/>
            </a:endParaRPr>
          </a:p>
        </p:txBody>
      </p:sp>
      <p:sp>
        <p:nvSpPr>
          <p:cNvPr id="227" name="Slide Number"/>
          <p:cNvSpPr txBox="1">
            <a:spLocks noGrp="1"/>
          </p:cNvSpPr>
          <p:nvPr>
            <p:ph type="sldNum" sz="quarter" idx="23"/>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latin typeface="Microsoft YaHei" panose="020B0503020204020204" pitchFamily="34" charset="-122"/>
                <a:ea typeface="Microsoft YaHei" panose="020B0503020204020204" pitchFamily="34" charset="-122"/>
              </a:rPr>
              <a:t>4</a:t>
            </a:fld>
            <a:endParaRPr>
              <a:latin typeface="Microsoft YaHei" panose="020B0503020204020204" pitchFamily="34" charset="-122"/>
              <a:ea typeface="Microsoft YaHei" panose="020B0503020204020204" pitchFamily="34" charset="-122"/>
            </a:endParaRPr>
          </a:p>
        </p:txBody>
      </p:sp>
      <p:pic>
        <p:nvPicPr>
          <p:cNvPr id="6" name="Picture 5">
            <a:extLst>
              <a:ext uri="{FF2B5EF4-FFF2-40B4-BE49-F238E27FC236}">
                <a16:creationId xmlns:a16="http://schemas.microsoft.com/office/drawing/2014/main" id="{0EE9D01B-47D7-15DB-597F-A64434011B26}"/>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10323815" y="4344270"/>
            <a:ext cx="3736371" cy="2703208"/>
          </a:xfrm>
          <a:prstGeom prst="rect">
            <a:avLst/>
          </a:prstGeom>
        </p:spPr>
      </p:pic>
      <p:sp>
        <p:nvSpPr>
          <p:cNvPr id="9"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CB3521F8-87F8-BED3-ADB2-675F1B9E6058}"/>
              </a:ext>
            </a:extLst>
          </p:cNvPr>
          <p:cNvSpPr txBox="1">
            <a:spLocks/>
          </p:cNvSpPr>
          <p:nvPr/>
        </p:nvSpPr>
        <p:spPr>
          <a:xfrm>
            <a:off x="15674080" y="3651215"/>
            <a:ext cx="8113967" cy="1353271"/>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r>
              <a:rPr lang="zh-TW" altLang="en-US" b="1" spc="0" dirty="0">
                <a:latin typeface="Microsoft YaHei" panose="020B0503020204020204" pitchFamily="34" charset="-122"/>
                <a:ea typeface="Microsoft YaHei" panose="020B0503020204020204" pitchFamily="34" charset="-122"/>
              </a:rPr>
              <a:t>哥伦比亚</a:t>
            </a:r>
            <a:r>
              <a:rPr lang="en-US" altLang="zh-TW" b="1" spc="0" dirty="0">
                <a:latin typeface="Microsoft YaHei" panose="020B0503020204020204" pitchFamily="34" charset="-122"/>
                <a:ea typeface="Microsoft YaHei" panose="020B0503020204020204" pitchFamily="34" charset="-122"/>
              </a:rPr>
              <a:t>(</a:t>
            </a:r>
            <a:r>
              <a:rPr lang="en-HK" altLang="zh-TW" b="1" spc="0" dirty="0">
                <a:latin typeface="Microsoft YaHei" panose="020B0503020204020204" pitchFamily="34" charset="-122"/>
                <a:ea typeface="Microsoft YaHei" panose="020B0503020204020204" pitchFamily="34" charset="-122"/>
              </a:rPr>
              <a:t>Columbia</a:t>
            </a:r>
            <a:r>
              <a:rPr lang="zh-TW" altLang="en-HK" b="1" spc="0" dirty="0">
                <a:latin typeface="Microsoft YaHei" panose="020B0503020204020204" pitchFamily="34" charset="-122"/>
                <a:ea typeface="Microsoft YaHei" panose="020B0503020204020204" pitchFamily="34" charset="-122"/>
              </a:rPr>
              <a:t>）</a:t>
            </a:r>
            <a:r>
              <a:rPr lang="en-HK" altLang="zh-TW" spc="0" dirty="0">
                <a:latin typeface="Microsoft YaHei" panose="020B0503020204020204" pitchFamily="34" charset="-122"/>
                <a:ea typeface="Microsoft YaHei" panose="020B0503020204020204" pitchFamily="34" charset="-122"/>
              </a:rPr>
              <a:t>1754</a:t>
            </a:r>
            <a:r>
              <a:rPr lang="zh-TW" altLang="en-US" spc="0" dirty="0">
                <a:latin typeface="Microsoft YaHei" panose="020B0503020204020204" pitchFamily="34" charset="-122"/>
                <a:ea typeface="Microsoft YaHei" panose="020B0503020204020204" pitchFamily="34" charset="-122"/>
              </a:rPr>
              <a:t>年</a:t>
            </a:r>
            <a:br>
              <a:rPr lang="en-US" altLang="zh-TW" spc="0" dirty="0">
                <a:latin typeface="Microsoft YaHei" panose="020B0503020204020204" pitchFamily="34" charset="-122"/>
                <a:ea typeface="Microsoft YaHei" panose="020B0503020204020204" pitchFamily="34" charset="-122"/>
              </a:rPr>
            </a:br>
            <a:r>
              <a:rPr lang="en-HK" altLang="zh-TW" spc="0" dirty="0">
                <a:latin typeface="Microsoft YaHei" panose="020B0503020204020204" pitchFamily="34" charset="-122"/>
                <a:ea typeface="Microsoft YaHei" panose="020B0503020204020204" pitchFamily="34" charset="-122"/>
              </a:rPr>
              <a:t>New York City,  New York (</a:t>
            </a:r>
            <a:r>
              <a:rPr lang="zh-TW" altLang="en-US" spc="0" dirty="0">
                <a:latin typeface="Microsoft YaHei" panose="020B0503020204020204" pitchFamily="34" charset="-122"/>
                <a:ea typeface="Microsoft YaHei" panose="020B0503020204020204" pitchFamily="34" charset="-122"/>
              </a:rPr>
              <a:t>纽约州</a:t>
            </a:r>
            <a:r>
              <a:rPr lang="en-US" altLang="zh-TW" spc="0" dirty="0">
                <a:latin typeface="Microsoft YaHei" panose="020B0503020204020204" pitchFamily="34" charset="-122"/>
                <a:ea typeface="Microsoft YaHei" panose="020B0503020204020204" pitchFamily="34" charset="-122"/>
              </a:rPr>
              <a:t>)</a:t>
            </a:r>
          </a:p>
        </p:txBody>
      </p:sp>
      <p:sp>
        <p:nvSpPr>
          <p:cNvPr id="11"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CC4370D8-0626-6B29-854B-433F51633A0B}"/>
              </a:ext>
            </a:extLst>
          </p:cNvPr>
          <p:cNvSpPr txBox="1">
            <a:spLocks/>
          </p:cNvSpPr>
          <p:nvPr/>
        </p:nvSpPr>
        <p:spPr>
          <a:xfrm>
            <a:off x="1217804" y="3693897"/>
            <a:ext cx="7488325" cy="1310589"/>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pPr algn="r"/>
            <a:r>
              <a:rPr lang="zh-TW" altLang="en-US" b="1" spc="0" dirty="0">
                <a:latin typeface="Microsoft YaHei" panose="020B0503020204020204" pitchFamily="34" charset="-122"/>
                <a:ea typeface="Microsoft YaHei" panose="020B0503020204020204" pitchFamily="34" charset="-122"/>
              </a:rPr>
              <a:t>哈佛</a:t>
            </a:r>
            <a:r>
              <a:rPr lang="en-US" altLang="zh-TW" b="1" spc="0" dirty="0">
                <a:latin typeface="Microsoft YaHei" panose="020B0503020204020204" pitchFamily="34" charset="-122"/>
                <a:ea typeface="Microsoft YaHei" panose="020B0503020204020204" pitchFamily="34" charset="-122"/>
              </a:rPr>
              <a:t>(</a:t>
            </a:r>
            <a:r>
              <a:rPr lang="en-HK" altLang="zh-TW" b="1" spc="0" dirty="0">
                <a:latin typeface="Microsoft YaHei" panose="020B0503020204020204" pitchFamily="34" charset="-122"/>
                <a:ea typeface="Microsoft YaHei" panose="020B0503020204020204" pitchFamily="34" charset="-122"/>
              </a:rPr>
              <a:t>Harvard) </a:t>
            </a:r>
            <a:r>
              <a:rPr lang="en-HK" altLang="zh-TW" spc="0" dirty="0">
                <a:latin typeface="Microsoft YaHei" panose="020B0503020204020204" pitchFamily="34" charset="-122"/>
                <a:ea typeface="Microsoft YaHei" panose="020B0503020204020204" pitchFamily="34" charset="-122"/>
              </a:rPr>
              <a:t>1636</a:t>
            </a:r>
            <a:r>
              <a:rPr lang="zh-TW" altLang="en-US" spc="0" dirty="0">
                <a:latin typeface="Microsoft YaHei" panose="020B0503020204020204" pitchFamily="34" charset="-122"/>
                <a:ea typeface="Microsoft YaHei" panose="020B0503020204020204" pitchFamily="34" charset="-122"/>
              </a:rPr>
              <a:t>年</a:t>
            </a:r>
            <a:br>
              <a:rPr lang="en-US" altLang="zh-TW" spc="0" dirty="0">
                <a:latin typeface="Microsoft YaHei" panose="020B0503020204020204" pitchFamily="34" charset="-122"/>
                <a:ea typeface="Microsoft YaHei" panose="020B0503020204020204" pitchFamily="34" charset="-122"/>
              </a:rPr>
            </a:br>
            <a:r>
              <a:rPr lang="en-HK" altLang="zh-TW" spc="0" dirty="0">
                <a:latin typeface="Microsoft YaHei" panose="020B0503020204020204" pitchFamily="34" charset="-122"/>
                <a:ea typeface="Microsoft YaHei" panose="020B0503020204020204" pitchFamily="34" charset="-122"/>
              </a:rPr>
              <a:t>Cambridge, Massachusetts (</a:t>
            </a:r>
            <a:r>
              <a:rPr lang="zh-TW" altLang="en-US" spc="0" dirty="0">
                <a:latin typeface="Microsoft YaHei" panose="020B0503020204020204" pitchFamily="34" charset="-122"/>
                <a:ea typeface="Microsoft YaHei" panose="020B0503020204020204" pitchFamily="34" charset="-122"/>
              </a:rPr>
              <a:t>麻省</a:t>
            </a:r>
            <a:r>
              <a:rPr lang="en-HK" altLang="zh-TW" spc="0" dirty="0">
                <a:latin typeface="Microsoft YaHei" panose="020B0503020204020204" pitchFamily="34" charset="-122"/>
                <a:ea typeface="Microsoft YaHei" panose="020B0503020204020204" pitchFamily="34" charset="-122"/>
              </a:rPr>
              <a:t>)</a:t>
            </a:r>
            <a:endParaRPr lang="en-US" altLang="zh-TW" spc="0" dirty="0">
              <a:latin typeface="Microsoft YaHei" panose="020B0503020204020204" pitchFamily="34" charset="-122"/>
              <a:ea typeface="Microsoft YaHei" panose="020B0503020204020204" pitchFamily="34" charset="-122"/>
            </a:endParaRPr>
          </a:p>
        </p:txBody>
      </p:sp>
      <p:sp>
        <p:nvSpPr>
          <p:cNvPr id="14"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1F7813D6-1A46-ED7C-17F4-08066D19EE02}"/>
              </a:ext>
            </a:extLst>
          </p:cNvPr>
          <p:cNvSpPr txBox="1">
            <a:spLocks/>
          </p:cNvSpPr>
          <p:nvPr/>
        </p:nvSpPr>
        <p:spPr>
          <a:xfrm>
            <a:off x="-191743" y="5915225"/>
            <a:ext cx="7488325" cy="1310589"/>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pPr algn="r"/>
            <a:r>
              <a:rPr lang="zh-TW" altLang="en-US" b="1" spc="0" dirty="0">
                <a:latin typeface="Microsoft YaHei" panose="020B0503020204020204" pitchFamily="34" charset="-122"/>
                <a:ea typeface="Microsoft YaHei" panose="020B0503020204020204" pitchFamily="34" charset="-122"/>
              </a:rPr>
              <a:t>耶鲁</a:t>
            </a:r>
            <a:r>
              <a:rPr lang="en-US" altLang="zh-TW" b="1" spc="0" dirty="0">
                <a:latin typeface="Microsoft YaHei" panose="020B0503020204020204" pitchFamily="34" charset="-122"/>
                <a:ea typeface="Microsoft YaHei" panose="020B0503020204020204" pitchFamily="34" charset="-122"/>
              </a:rPr>
              <a:t>(</a:t>
            </a:r>
            <a:r>
              <a:rPr lang="en-HK" altLang="zh-TW" b="1" spc="0" dirty="0">
                <a:latin typeface="Microsoft YaHei" panose="020B0503020204020204" pitchFamily="34" charset="-122"/>
                <a:ea typeface="Microsoft YaHei" panose="020B0503020204020204" pitchFamily="34" charset="-122"/>
              </a:rPr>
              <a:t>Yale) </a:t>
            </a:r>
            <a:r>
              <a:rPr lang="en-HK" altLang="zh-TW" spc="0" dirty="0">
                <a:latin typeface="Microsoft YaHei" panose="020B0503020204020204" pitchFamily="34" charset="-122"/>
                <a:ea typeface="Microsoft YaHei" panose="020B0503020204020204" pitchFamily="34" charset="-122"/>
              </a:rPr>
              <a:t>1701</a:t>
            </a:r>
            <a:r>
              <a:rPr lang="zh-TW" altLang="en-US" spc="0" dirty="0">
                <a:latin typeface="Microsoft YaHei" panose="020B0503020204020204" pitchFamily="34" charset="-122"/>
                <a:ea typeface="Microsoft YaHei" panose="020B0503020204020204" pitchFamily="34" charset="-122"/>
              </a:rPr>
              <a:t>年 </a:t>
            </a:r>
            <a:br>
              <a:rPr lang="en-US" altLang="zh-TW" spc="0" dirty="0">
                <a:latin typeface="Microsoft YaHei" panose="020B0503020204020204" pitchFamily="34" charset="-122"/>
                <a:ea typeface="Microsoft YaHei" panose="020B0503020204020204" pitchFamily="34" charset="-122"/>
              </a:rPr>
            </a:br>
            <a:r>
              <a:rPr lang="en-HK" altLang="zh-TW" spc="0" dirty="0">
                <a:latin typeface="Microsoft YaHei" panose="020B0503020204020204" pitchFamily="34" charset="-122"/>
                <a:ea typeface="Microsoft YaHei" panose="020B0503020204020204" pitchFamily="34" charset="-122"/>
              </a:rPr>
              <a:t>New Haven, Connecticut (</a:t>
            </a:r>
            <a:r>
              <a:rPr lang="zh-TW" altLang="en-US" spc="0" dirty="0">
                <a:latin typeface="Microsoft YaHei" panose="020B0503020204020204" pitchFamily="34" charset="-122"/>
                <a:ea typeface="Microsoft YaHei" panose="020B0503020204020204" pitchFamily="34" charset="-122"/>
              </a:rPr>
              <a:t>康州</a:t>
            </a:r>
            <a:r>
              <a:rPr lang="en-US" altLang="zh-TW" spc="0" dirty="0">
                <a:latin typeface="Microsoft YaHei" panose="020B0503020204020204" pitchFamily="34" charset="-122"/>
                <a:ea typeface="Microsoft YaHei" panose="020B0503020204020204" pitchFamily="34" charset="-122"/>
              </a:rPr>
              <a:t>)</a:t>
            </a:r>
          </a:p>
        </p:txBody>
      </p:sp>
      <p:sp>
        <p:nvSpPr>
          <p:cNvPr id="16"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1E3DE8AA-D51B-D811-6E4E-0DA8CC189A5C}"/>
              </a:ext>
            </a:extLst>
          </p:cNvPr>
          <p:cNvSpPr txBox="1">
            <a:spLocks/>
          </p:cNvSpPr>
          <p:nvPr/>
        </p:nvSpPr>
        <p:spPr>
          <a:xfrm>
            <a:off x="-457200" y="11568760"/>
            <a:ext cx="9721515" cy="2049361"/>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pPr algn="r"/>
            <a:r>
              <a:rPr lang="zh-TW" altLang="en-US" b="1" spc="0" dirty="0">
                <a:latin typeface="Microsoft YaHei" panose="020B0503020204020204" pitchFamily="34" charset="-122"/>
                <a:ea typeface="Microsoft YaHei" panose="020B0503020204020204" pitchFamily="34" charset="-122"/>
              </a:rPr>
              <a:t>宾夕法尼亚大学</a:t>
            </a:r>
            <a:r>
              <a:rPr lang="en-US" altLang="zh-TW" b="1" spc="0" dirty="0">
                <a:latin typeface="Microsoft YaHei" panose="020B0503020204020204" pitchFamily="34" charset="-122"/>
                <a:ea typeface="Microsoft YaHei" panose="020B0503020204020204" pitchFamily="34" charset="-122"/>
              </a:rPr>
              <a:t> (</a:t>
            </a:r>
            <a:r>
              <a:rPr lang="en-HK" altLang="zh-TW" b="1" spc="0" dirty="0">
                <a:latin typeface="Microsoft YaHei" panose="020B0503020204020204" pitchFamily="34" charset="-122"/>
                <a:ea typeface="Microsoft YaHei" panose="020B0503020204020204" pitchFamily="34" charset="-122"/>
              </a:rPr>
              <a:t>University of Pennsylvania) </a:t>
            </a:r>
            <a:r>
              <a:rPr lang="en-HK" altLang="zh-TW" spc="0" dirty="0">
                <a:latin typeface="Microsoft YaHei" panose="020B0503020204020204" pitchFamily="34" charset="-122"/>
                <a:ea typeface="Microsoft YaHei" panose="020B0503020204020204" pitchFamily="34" charset="-122"/>
              </a:rPr>
              <a:t>1740</a:t>
            </a:r>
            <a:r>
              <a:rPr lang="zh-TW" altLang="en-US" spc="0" dirty="0">
                <a:latin typeface="Microsoft YaHei" panose="020B0503020204020204" pitchFamily="34" charset="-122"/>
                <a:ea typeface="Microsoft YaHei" panose="020B0503020204020204" pitchFamily="34" charset="-122"/>
              </a:rPr>
              <a:t>年</a:t>
            </a:r>
            <a:r>
              <a:rPr lang="en-US" altLang="zh-TW" spc="0" dirty="0">
                <a:latin typeface="Microsoft YaHei" panose="020B0503020204020204" pitchFamily="34" charset="-122"/>
                <a:ea typeface="Microsoft YaHei" panose="020B0503020204020204" pitchFamily="34" charset="-122"/>
              </a:rPr>
              <a:t> </a:t>
            </a:r>
            <a:r>
              <a:rPr lang="en-HK" altLang="zh-TW" spc="0" dirty="0">
                <a:latin typeface="Microsoft YaHei" panose="020B0503020204020204" pitchFamily="34" charset="-122"/>
                <a:ea typeface="Microsoft YaHei" panose="020B0503020204020204" pitchFamily="34" charset="-122"/>
              </a:rPr>
              <a:t>Philadelphia, Pennsylvania (</a:t>
            </a:r>
            <a:r>
              <a:rPr lang="zh-TW" altLang="en-US" spc="0" dirty="0">
                <a:latin typeface="Microsoft YaHei" panose="020B0503020204020204" pitchFamily="34" charset="-122"/>
                <a:ea typeface="Microsoft YaHei" panose="020B0503020204020204" pitchFamily="34" charset="-122"/>
              </a:rPr>
              <a:t>宾州</a:t>
            </a:r>
            <a:r>
              <a:rPr lang="en-US" altLang="zh-TW" spc="0" dirty="0">
                <a:latin typeface="Microsoft YaHei" panose="020B0503020204020204" pitchFamily="34" charset="-122"/>
                <a:ea typeface="Microsoft YaHei" panose="020B0503020204020204" pitchFamily="34" charset="-122"/>
              </a:rPr>
              <a:t>)</a:t>
            </a:r>
          </a:p>
        </p:txBody>
      </p:sp>
      <p:sp>
        <p:nvSpPr>
          <p:cNvPr id="19"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B8B118DD-7180-2410-6D2E-2768632AE4B3}"/>
              </a:ext>
            </a:extLst>
          </p:cNvPr>
          <p:cNvSpPr txBox="1">
            <a:spLocks/>
          </p:cNvSpPr>
          <p:nvPr/>
        </p:nvSpPr>
        <p:spPr>
          <a:xfrm>
            <a:off x="762001" y="8616305"/>
            <a:ext cx="6437566" cy="2066111"/>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pPr algn="r"/>
            <a:r>
              <a:rPr lang="zh-TW" altLang="en-US" b="1" spc="0" dirty="0">
                <a:latin typeface="Microsoft YaHei" panose="020B0503020204020204" pitchFamily="34" charset="-122"/>
                <a:ea typeface="Microsoft YaHei" panose="020B0503020204020204" pitchFamily="34" charset="-122"/>
              </a:rPr>
              <a:t>普林斯顿</a:t>
            </a:r>
            <a:r>
              <a:rPr lang="en-US" altLang="zh-TW" b="1" spc="0" dirty="0">
                <a:latin typeface="Microsoft YaHei" panose="020B0503020204020204" pitchFamily="34" charset="-122"/>
                <a:ea typeface="Microsoft YaHei" panose="020B0503020204020204" pitchFamily="34" charset="-122"/>
              </a:rPr>
              <a:t>(</a:t>
            </a:r>
            <a:r>
              <a:rPr lang="en-HK" altLang="zh-TW" b="1" spc="0" dirty="0">
                <a:latin typeface="Microsoft YaHei" panose="020B0503020204020204" pitchFamily="34" charset="-122"/>
                <a:ea typeface="Microsoft YaHei" panose="020B0503020204020204" pitchFamily="34" charset="-122"/>
              </a:rPr>
              <a:t>Princeton) </a:t>
            </a:r>
            <a:r>
              <a:rPr lang="en-HK" altLang="zh-TW" spc="0" dirty="0">
                <a:latin typeface="Microsoft YaHei" panose="020B0503020204020204" pitchFamily="34" charset="-122"/>
                <a:ea typeface="Microsoft YaHei" panose="020B0503020204020204" pitchFamily="34" charset="-122"/>
              </a:rPr>
              <a:t>1746</a:t>
            </a:r>
            <a:r>
              <a:rPr lang="zh-TW" altLang="en-US" spc="0" dirty="0">
                <a:latin typeface="Microsoft YaHei" panose="020B0503020204020204" pitchFamily="34" charset="-122"/>
                <a:ea typeface="Microsoft YaHei" panose="020B0503020204020204" pitchFamily="34" charset="-122"/>
              </a:rPr>
              <a:t>年 </a:t>
            </a:r>
            <a:r>
              <a:rPr lang="en-HK" altLang="zh-TW" spc="0" dirty="0">
                <a:latin typeface="Microsoft YaHei" panose="020B0503020204020204" pitchFamily="34" charset="-122"/>
                <a:ea typeface="Microsoft YaHei" panose="020B0503020204020204" pitchFamily="34" charset="-122"/>
              </a:rPr>
              <a:t>Princeton, New Jersey </a:t>
            </a:r>
            <a:br>
              <a:rPr lang="en-HK" altLang="zh-TW" spc="0" dirty="0">
                <a:latin typeface="Microsoft YaHei" panose="020B0503020204020204" pitchFamily="34" charset="-122"/>
                <a:ea typeface="Microsoft YaHei" panose="020B0503020204020204" pitchFamily="34" charset="-122"/>
              </a:rPr>
            </a:br>
            <a:r>
              <a:rPr lang="en-HK" altLang="zh-TW" spc="0" dirty="0">
                <a:latin typeface="Microsoft YaHei" panose="020B0503020204020204" pitchFamily="34" charset="-122"/>
                <a:ea typeface="Microsoft YaHei" panose="020B0503020204020204" pitchFamily="34" charset="-122"/>
              </a:rPr>
              <a:t>(</a:t>
            </a:r>
            <a:r>
              <a:rPr lang="zh-TW" altLang="en-US" spc="0" dirty="0">
                <a:latin typeface="Microsoft YaHei" panose="020B0503020204020204" pitchFamily="34" charset="-122"/>
                <a:ea typeface="Microsoft YaHei" panose="020B0503020204020204" pitchFamily="34" charset="-122"/>
              </a:rPr>
              <a:t>新泽西州</a:t>
            </a:r>
            <a:r>
              <a:rPr lang="en-US" altLang="zh-TW" spc="0" dirty="0">
                <a:latin typeface="Microsoft YaHei" panose="020B0503020204020204" pitchFamily="34" charset="-122"/>
                <a:ea typeface="Microsoft YaHei" panose="020B0503020204020204" pitchFamily="34" charset="-122"/>
              </a:rPr>
              <a:t>)</a:t>
            </a:r>
          </a:p>
          <a:p>
            <a:pPr algn="r"/>
            <a:endParaRPr lang="en-US" altLang="zh-TW" spc="0" dirty="0">
              <a:latin typeface="Microsoft YaHei" panose="020B0503020204020204" pitchFamily="34" charset="-122"/>
              <a:ea typeface="Microsoft YaHei" panose="020B0503020204020204" pitchFamily="34" charset="-122"/>
            </a:endParaRPr>
          </a:p>
        </p:txBody>
      </p:sp>
      <p:sp>
        <p:nvSpPr>
          <p:cNvPr id="31"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36184C26-5150-5B94-1E37-5EDC9E1C9498}"/>
              </a:ext>
            </a:extLst>
          </p:cNvPr>
          <p:cNvSpPr txBox="1">
            <a:spLocks/>
          </p:cNvSpPr>
          <p:nvPr/>
        </p:nvSpPr>
        <p:spPr>
          <a:xfrm>
            <a:off x="17016536" y="5935568"/>
            <a:ext cx="8113967" cy="1269903"/>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r>
              <a:rPr lang="zh-TW" altLang="en-US" b="1" spc="0" dirty="0">
                <a:latin typeface="Microsoft YaHei" panose="020B0503020204020204" pitchFamily="34" charset="-122"/>
                <a:ea typeface="Microsoft YaHei" panose="020B0503020204020204" pitchFamily="34" charset="-122"/>
              </a:rPr>
              <a:t>布朗</a:t>
            </a:r>
            <a:r>
              <a:rPr lang="en-US" altLang="zh-TW" b="1" spc="0" dirty="0">
                <a:latin typeface="Microsoft YaHei" panose="020B0503020204020204" pitchFamily="34" charset="-122"/>
                <a:ea typeface="Microsoft YaHei" panose="020B0503020204020204" pitchFamily="34" charset="-122"/>
              </a:rPr>
              <a:t>(</a:t>
            </a:r>
            <a:r>
              <a:rPr lang="en-HK" altLang="zh-TW" b="1" spc="0" dirty="0">
                <a:latin typeface="Microsoft YaHei" panose="020B0503020204020204" pitchFamily="34" charset="-122"/>
                <a:ea typeface="Microsoft YaHei" panose="020B0503020204020204" pitchFamily="34" charset="-122"/>
              </a:rPr>
              <a:t>Brown) </a:t>
            </a:r>
            <a:r>
              <a:rPr lang="en-HK" altLang="zh-TW" spc="0" dirty="0">
                <a:latin typeface="Microsoft YaHei" panose="020B0503020204020204" pitchFamily="34" charset="-122"/>
                <a:ea typeface="Microsoft YaHei" panose="020B0503020204020204" pitchFamily="34" charset="-122"/>
              </a:rPr>
              <a:t>1764</a:t>
            </a:r>
            <a:r>
              <a:rPr lang="zh-TW" altLang="en-US" spc="0" dirty="0">
                <a:latin typeface="Microsoft YaHei" panose="020B0503020204020204" pitchFamily="34" charset="-122"/>
                <a:ea typeface="Microsoft YaHei" panose="020B0503020204020204" pitchFamily="34" charset="-122"/>
              </a:rPr>
              <a:t>年</a:t>
            </a:r>
            <a:br>
              <a:rPr lang="en-US" altLang="zh-TW" spc="0" dirty="0">
                <a:latin typeface="Microsoft YaHei" panose="020B0503020204020204" pitchFamily="34" charset="-122"/>
                <a:ea typeface="Microsoft YaHei" panose="020B0503020204020204" pitchFamily="34" charset="-122"/>
              </a:rPr>
            </a:br>
            <a:r>
              <a:rPr lang="en-HK" altLang="zh-TW" spc="0" dirty="0">
                <a:latin typeface="Microsoft YaHei" panose="020B0503020204020204" pitchFamily="34" charset="-122"/>
                <a:ea typeface="Microsoft YaHei" panose="020B0503020204020204" pitchFamily="34" charset="-122"/>
              </a:rPr>
              <a:t>Providence, Rhode Island (</a:t>
            </a:r>
            <a:r>
              <a:rPr lang="zh-TW" altLang="en-US" spc="0" dirty="0">
                <a:latin typeface="Microsoft YaHei" panose="020B0503020204020204" pitchFamily="34" charset="-122"/>
                <a:ea typeface="Microsoft YaHei" panose="020B0503020204020204" pitchFamily="34" charset="-122"/>
              </a:rPr>
              <a:t>罗德岛</a:t>
            </a:r>
            <a:r>
              <a:rPr lang="en-US" altLang="zh-TW" spc="0" dirty="0">
                <a:latin typeface="Microsoft YaHei" panose="020B0503020204020204" pitchFamily="34" charset="-122"/>
                <a:ea typeface="Microsoft YaHei" panose="020B0503020204020204" pitchFamily="34" charset="-122"/>
              </a:rPr>
              <a:t>)</a:t>
            </a:r>
          </a:p>
        </p:txBody>
      </p:sp>
      <p:sp>
        <p:nvSpPr>
          <p:cNvPr id="32"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D8DC4942-1940-F17E-27E3-AA7723CC0518}"/>
              </a:ext>
            </a:extLst>
          </p:cNvPr>
          <p:cNvSpPr txBox="1">
            <a:spLocks/>
          </p:cNvSpPr>
          <p:nvPr/>
        </p:nvSpPr>
        <p:spPr>
          <a:xfrm>
            <a:off x="17016536" y="8616305"/>
            <a:ext cx="8113967" cy="1156846"/>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r>
              <a:rPr lang="zh-TW" altLang="en-US" b="1" spc="0" dirty="0">
                <a:latin typeface="Microsoft YaHei" panose="020B0503020204020204" pitchFamily="34" charset="-122"/>
                <a:ea typeface="Microsoft YaHei" panose="020B0503020204020204" pitchFamily="34" charset="-122"/>
              </a:rPr>
              <a:t>达特茅斯</a:t>
            </a:r>
            <a:r>
              <a:rPr lang="en-US" altLang="zh-TW" b="1" spc="0" dirty="0">
                <a:latin typeface="Microsoft YaHei" panose="020B0503020204020204" pitchFamily="34" charset="-122"/>
                <a:ea typeface="Microsoft YaHei" panose="020B0503020204020204" pitchFamily="34" charset="-122"/>
              </a:rPr>
              <a:t>(</a:t>
            </a:r>
            <a:r>
              <a:rPr lang="en-HK" altLang="zh-TW" b="1" spc="0" dirty="0">
                <a:latin typeface="Microsoft YaHei" panose="020B0503020204020204" pitchFamily="34" charset="-122"/>
                <a:ea typeface="Microsoft YaHei" panose="020B0503020204020204" pitchFamily="34" charset="-122"/>
              </a:rPr>
              <a:t>Dartmouth)</a:t>
            </a:r>
            <a:r>
              <a:rPr lang="en-HK" altLang="zh-TW" spc="0" dirty="0">
                <a:latin typeface="Microsoft YaHei" panose="020B0503020204020204" pitchFamily="34" charset="-122"/>
                <a:ea typeface="Microsoft YaHei" panose="020B0503020204020204" pitchFamily="34" charset="-122"/>
              </a:rPr>
              <a:t> 1769</a:t>
            </a:r>
            <a:r>
              <a:rPr lang="zh-TW" altLang="en-US" spc="0" dirty="0">
                <a:latin typeface="Microsoft YaHei" panose="020B0503020204020204" pitchFamily="34" charset="-122"/>
                <a:ea typeface="Microsoft YaHei" panose="020B0503020204020204" pitchFamily="34" charset="-122"/>
              </a:rPr>
              <a:t>年</a:t>
            </a:r>
            <a:br>
              <a:rPr lang="en-US" altLang="zh-TW" spc="0" dirty="0">
                <a:latin typeface="Microsoft YaHei" panose="020B0503020204020204" pitchFamily="34" charset="-122"/>
                <a:ea typeface="Microsoft YaHei" panose="020B0503020204020204" pitchFamily="34" charset="-122"/>
              </a:rPr>
            </a:br>
            <a:r>
              <a:rPr lang="en-HK" altLang="zh-TW" spc="0" dirty="0">
                <a:latin typeface="Microsoft YaHei" panose="020B0503020204020204" pitchFamily="34" charset="-122"/>
                <a:ea typeface="Microsoft YaHei" panose="020B0503020204020204" pitchFamily="34" charset="-122"/>
              </a:rPr>
              <a:t>Hanover, New Hampshire</a:t>
            </a:r>
            <a:br>
              <a:rPr lang="en-HK" altLang="zh-TW" spc="0" dirty="0">
                <a:latin typeface="Microsoft YaHei" panose="020B0503020204020204" pitchFamily="34" charset="-122"/>
                <a:ea typeface="Microsoft YaHei" panose="020B0503020204020204" pitchFamily="34" charset="-122"/>
              </a:rPr>
            </a:br>
            <a:r>
              <a:rPr lang="en-HK" altLang="zh-TW" spc="0" dirty="0">
                <a:latin typeface="Microsoft YaHei" panose="020B0503020204020204" pitchFamily="34" charset="-122"/>
                <a:ea typeface="Microsoft YaHei" panose="020B0503020204020204" pitchFamily="34" charset="-122"/>
              </a:rPr>
              <a:t>(</a:t>
            </a:r>
            <a:r>
              <a:rPr lang="zh-TW" altLang="en-US" spc="0" dirty="0">
                <a:latin typeface="Microsoft YaHei" panose="020B0503020204020204" pitchFamily="34" charset="-122"/>
                <a:ea typeface="Microsoft YaHei" panose="020B0503020204020204" pitchFamily="34" charset="-122"/>
              </a:rPr>
              <a:t>新罕布什尔州</a:t>
            </a:r>
            <a:r>
              <a:rPr lang="en-US" altLang="zh-TW" spc="0" dirty="0">
                <a:latin typeface="Microsoft YaHei" panose="020B0503020204020204" pitchFamily="34" charset="-122"/>
                <a:ea typeface="Microsoft YaHei" panose="020B0503020204020204" pitchFamily="34" charset="-122"/>
              </a:rPr>
              <a:t>)</a:t>
            </a:r>
          </a:p>
        </p:txBody>
      </p:sp>
      <p:sp>
        <p:nvSpPr>
          <p:cNvPr id="33"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990B12D2-0FC8-FC6B-7942-F067FD0C3844}"/>
              </a:ext>
            </a:extLst>
          </p:cNvPr>
          <p:cNvSpPr txBox="1">
            <a:spLocks/>
          </p:cNvSpPr>
          <p:nvPr/>
        </p:nvSpPr>
        <p:spPr>
          <a:xfrm>
            <a:off x="15072320" y="11395600"/>
            <a:ext cx="8113967" cy="6161770"/>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r>
              <a:rPr lang="zh-TW" altLang="en-US" b="1" spc="0" dirty="0">
                <a:latin typeface="Microsoft YaHei" panose="020B0503020204020204" pitchFamily="34" charset="-122"/>
                <a:ea typeface="Microsoft YaHei" panose="020B0503020204020204" pitchFamily="34" charset="-122"/>
              </a:rPr>
              <a:t>康奈尔</a:t>
            </a:r>
            <a:r>
              <a:rPr lang="en-US" altLang="zh-TW" b="1" spc="0" dirty="0">
                <a:latin typeface="Microsoft YaHei" panose="020B0503020204020204" pitchFamily="34" charset="-122"/>
                <a:ea typeface="Microsoft YaHei" panose="020B0503020204020204" pitchFamily="34" charset="-122"/>
              </a:rPr>
              <a:t>(</a:t>
            </a:r>
            <a:r>
              <a:rPr lang="en-HK" altLang="zh-TW" b="1" spc="0" dirty="0">
                <a:latin typeface="Microsoft YaHei" panose="020B0503020204020204" pitchFamily="34" charset="-122"/>
                <a:ea typeface="Microsoft YaHei" panose="020B0503020204020204" pitchFamily="34" charset="-122"/>
              </a:rPr>
              <a:t>Cornell</a:t>
            </a:r>
            <a:r>
              <a:rPr lang="zh-TW" altLang="en-HK" b="1" spc="0" dirty="0">
                <a:latin typeface="Microsoft YaHei" panose="020B0503020204020204" pitchFamily="34" charset="-122"/>
                <a:ea typeface="Microsoft YaHei" panose="020B0503020204020204" pitchFamily="34" charset="-122"/>
              </a:rPr>
              <a:t>）</a:t>
            </a:r>
            <a:r>
              <a:rPr lang="en-HK" altLang="zh-TW" spc="0" dirty="0">
                <a:latin typeface="Microsoft YaHei" panose="020B0503020204020204" pitchFamily="34" charset="-122"/>
                <a:ea typeface="Microsoft YaHei" panose="020B0503020204020204" pitchFamily="34" charset="-122"/>
              </a:rPr>
              <a:t>1865</a:t>
            </a:r>
            <a:r>
              <a:rPr lang="zh-TW" altLang="en-US" spc="0" dirty="0">
                <a:latin typeface="Microsoft YaHei" panose="020B0503020204020204" pitchFamily="34" charset="-122"/>
                <a:ea typeface="Microsoft YaHei" panose="020B0503020204020204" pitchFamily="34" charset="-122"/>
              </a:rPr>
              <a:t>年</a:t>
            </a:r>
            <a:br>
              <a:rPr lang="en-US" altLang="zh-TW" spc="0" dirty="0">
                <a:latin typeface="Microsoft YaHei" panose="020B0503020204020204" pitchFamily="34" charset="-122"/>
                <a:ea typeface="Microsoft YaHei" panose="020B0503020204020204" pitchFamily="34" charset="-122"/>
              </a:rPr>
            </a:br>
            <a:r>
              <a:rPr lang="en-HK" altLang="zh-TW" spc="0" dirty="0">
                <a:latin typeface="Microsoft YaHei" panose="020B0503020204020204" pitchFamily="34" charset="-122"/>
                <a:ea typeface="Microsoft YaHei" panose="020B0503020204020204" pitchFamily="34" charset="-122"/>
              </a:rPr>
              <a:t>Ithaca, New York (</a:t>
            </a:r>
            <a:r>
              <a:rPr lang="zh-TW" altLang="en-US" spc="0" dirty="0">
                <a:latin typeface="Microsoft YaHei" panose="020B0503020204020204" pitchFamily="34" charset="-122"/>
                <a:ea typeface="Microsoft YaHei" panose="020B0503020204020204" pitchFamily="34" charset="-122"/>
              </a:rPr>
              <a:t>纽约州</a:t>
            </a:r>
            <a:r>
              <a:rPr lang="en-US" altLang="zh-TW" spc="0" dirty="0">
                <a:latin typeface="Microsoft YaHei" panose="020B0503020204020204" pitchFamily="34" charset="-122"/>
                <a:ea typeface="Microsoft YaHei" panose="020B0503020204020204" pitchFamily="34" charset="-122"/>
              </a:rPr>
              <a:t>)</a:t>
            </a:r>
          </a:p>
          <a:p>
            <a:endParaRPr lang="en-US" altLang="zh-TW" spc="0" dirty="0">
              <a:latin typeface="Microsoft YaHei" panose="020B0503020204020204" pitchFamily="34" charset="-122"/>
              <a:ea typeface="Microsoft YaHei" panose="020B0503020204020204" pitchFamily="34" charset="-122"/>
            </a:endParaRPr>
          </a:p>
        </p:txBody>
      </p:sp>
      <p:sp>
        <p:nvSpPr>
          <p:cNvPr id="26" name="页面标题">
            <a:extLst>
              <a:ext uri="{FF2B5EF4-FFF2-40B4-BE49-F238E27FC236}">
                <a16:creationId xmlns:a16="http://schemas.microsoft.com/office/drawing/2014/main" id="{9A2F30ED-7EBC-482C-712A-C23FA5CC2673}"/>
              </a:ext>
            </a:extLst>
          </p:cNvPr>
          <p:cNvSpPr txBox="1">
            <a:spLocks/>
          </p:cNvSpPr>
          <p:nvPr/>
        </p:nvSpPr>
        <p:spPr>
          <a:xfrm>
            <a:off x="1460971" y="1334277"/>
            <a:ext cx="21000443" cy="1391308"/>
          </a:xfrm>
          <a:prstGeom prst="rect">
            <a:avLst/>
          </a:prstGeom>
        </p:spPr>
        <p:txBody>
          <a:bodyPr>
            <a:noAutofit/>
          </a:bodyPr>
          <a:lstStyle>
            <a:lvl1pPr marL="0" marR="0" indent="0" algn="l" defTabSz="2438338" rtl="0" eaLnBrk="1" latinLnBrk="0" hangingPunct="1">
              <a:lnSpc>
                <a:spcPct val="100000"/>
              </a:lnSpc>
              <a:spcBef>
                <a:spcPts val="0"/>
              </a:spcBef>
              <a:spcAft>
                <a:spcPts val="0"/>
              </a:spcAft>
              <a:buClrTx/>
              <a:buSzTx/>
              <a:buFontTx/>
              <a:buNone/>
              <a:tabLst/>
              <a:defRPr sz="8500" b="1" i="0" u="none" strike="noStrike" cap="none" spc="0" baseline="0">
                <a:solidFill>
                  <a:schemeClr val="accent1"/>
                </a:solidFill>
                <a:uFillTx/>
                <a:latin typeface="Noto Serif SC" panose="02020400000000000000" pitchFamily="18" charset="-128"/>
                <a:ea typeface="Noto Serif SC" panose="02020400000000000000" pitchFamily="18" charset="-128"/>
                <a:cs typeface="+mj-cs"/>
                <a:sym typeface="PingFang SC Semibold"/>
              </a:defRPr>
            </a:lvl1pPr>
            <a:lvl2pPr marL="0" marR="0" indent="4572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eaLnBrk="1" latinLnBrk="0" hangingPunct="1">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a:lstStyle>
          <a:p>
            <a:r>
              <a:rPr lang="zh-TW" altLang="en-US" dirty="0">
                <a:latin typeface="Microsoft YaHei" panose="020B0503020204020204" pitchFamily="34" charset="-122"/>
                <a:ea typeface="Microsoft YaHei" panose="020B0503020204020204" pitchFamily="34" charset="-122"/>
              </a:rPr>
              <a:t>顶尖学校</a:t>
            </a:r>
          </a:p>
        </p:txBody>
      </p:sp>
    </p:spTree>
    <p:extLst>
      <p:ext uri="{BB962C8B-B14F-4D97-AF65-F5344CB8AC3E}">
        <p14:creationId xmlns:p14="http://schemas.microsoft.com/office/powerpoint/2010/main" val="242548492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頁面標題表单內容"/>
          <p:cNvSpPr txBox="1">
            <a:spLocks noGrp="1"/>
          </p:cNvSpPr>
          <p:nvPr>
            <p:ph type="title"/>
          </p:nvPr>
        </p:nvSpPr>
        <p:spPr>
          <a:xfrm>
            <a:off x="1460972" y="1802328"/>
            <a:ext cx="12041668" cy="1391308"/>
          </a:xfrm>
          <a:prstGeom prst="rect">
            <a:avLst/>
          </a:prstGeom>
        </p:spPr>
        <p:txBody>
          <a:bodyPr tIns="46800"/>
          <a:lstStyle/>
          <a:p>
            <a:r>
              <a:rPr lang="zh-TW" altLang="en-US" dirty="0">
                <a:latin typeface="Microsoft YaHei" panose="020B0503020204020204" pitchFamily="34" charset="-122"/>
                <a:ea typeface="Microsoft YaHei" panose="020B0503020204020204" pitchFamily="34" charset="-122"/>
              </a:rPr>
              <a:t>综合性大学</a:t>
            </a:r>
            <a:r>
              <a:rPr lang="en-US" altLang="zh-TW" dirty="0">
                <a:latin typeface="Microsoft YaHei" panose="020B0503020204020204" pitchFamily="34" charset="-122"/>
                <a:ea typeface="Microsoft YaHei" panose="020B0503020204020204" pitchFamily="34" charset="-122"/>
              </a:rPr>
              <a:t>&amp;</a:t>
            </a:r>
            <a:r>
              <a:rPr lang="zh-TW" altLang="en-US" dirty="0">
                <a:latin typeface="Microsoft YaHei" panose="020B0503020204020204" pitchFamily="34" charset="-122"/>
                <a:ea typeface="Microsoft YaHei" panose="020B0503020204020204" pitchFamily="34" charset="-122"/>
              </a:rPr>
              <a:t>特点</a:t>
            </a:r>
            <a:endParaRPr dirty="0">
              <a:latin typeface="Microsoft YaHei" panose="020B0503020204020204" pitchFamily="34" charset="-122"/>
              <a:ea typeface="Microsoft YaHei" panose="020B0503020204020204" pitchFamily="34" charset="-122"/>
            </a:endParaRPr>
          </a:p>
        </p:txBody>
      </p:sp>
      <p:sp>
        <p:nvSpPr>
          <p:cNvPr id="199" name="Slide Number"/>
          <p:cNvSpPr txBox="1">
            <a:spLocks noGrp="1"/>
          </p:cNvSpPr>
          <p:nvPr>
            <p:ph type="sldNum" sz="quarter" idx="23"/>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sp>
        <p:nvSpPr>
          <p:cNvPr id="17"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1DE47611-B267-0716-60B5-11F38326C85E}"/>
              </a:ext>
            </a:extLst>
          </p:cNvPr>
          <p:cNvSpPr txBox="1">
            <a:spLocks/>
          </p:cNvSpPr>
          <p:nvPr/>
        </p:nvSpPr>
        <p:spPr>
          <a:xfrm>
            <a:off x="1628782" y="3476346"/>
            <a:ext cx="13304531" cy="6161770"/>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芝加哥大学 </a:t>
            </a:r>
            <a:r>
              <a:rPr lang="en-HK" altLang="zh-TW" dirty="0">
                <a:latin typeface="Microsoft YaHei" panose="020B0503020204020204" pitchFamily="34" charset="-122"/>
                <a:ea typeface="Microsoft YaHei" panose="020B0503020204020204" pitchFamily="34" charset="-122"/>
              </a:rPr>
              <a:t>The University of Chicago</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加州理工学院 </a:t>
            </a:r>
            <a:r>
              <a:rPr lang="en-HK" altLang="zh-TW" dirty="0">
                <a:latin typeface="Microsoft YaHei" panose="020B0503020204020204" pitchFamily="34" charset="-122"/>
                <a:ea typeface="Microsoft YaHei" panose="020B0503020204020204" pitchFamily="34" charset="-122"/>
              </a:rPr>
              <a:t>CIT </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杜克大学  </a:t>
            </a:r>
            <a:r>
              <a:rPr lang="en-HK" altLang="zh-TW" dirty="0">
                <a:latin typeface="Microsoft YaHei" panose="020B0503020204020204" pitchFamily="34" charset="-122"/>
                <a:ea typeface="Microsoft YaHei" panose="020B0503020204020204" pitchFamily="34" charset="-122"/>
              </a:rPr>
              <a:t>Duke University </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约翰斯霍普金斯大学  </a:t>
            </a:r>
            <a:r>
              <a:rPr lang="en-HK" altLang="zh-TW" dirty="0">
                <a:latin typeface="Microsoft YaHei" panose="020B0503020204020204" pitchFamily="34" charset="-122"/>
                <a:ea typeface="Microsoft YaHei" panose="020B0503020204020204" pitchFamily="34" charset="-122"/>
              </a:rPr>
              <a:t>Johns Hopkins University  </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华盛顿大学（圣路易斯） </a:t>
            </a:r>
            <a:r>
              <a:rPr lang="en-HK" altLang="zh-TW" dirty="0">
                <a:latin typeface="Microsoft YaHei" panose="020B0503020204020204" pitchFamily="34" charset="-122"/>
                <a:ea typeface="Microsoft YaHei" panose="020B0503020204020204" pitchFamily="34" charset="-122"/>
              </a:rPr>
              <a:t>Washington University in St. Louis </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西北大学  </a:t>
            </a:r>
            <a:r>
              <a:rPr lang="en-HK" altLang="zh-TW" dirty="0" err="1">
                <a:latin typeface="Microsoft YaHei" panose="020B0503020204020204" pitchFamily="34" charset="-122"/>
                <a:ea typeface="Microsoft YaHei" panose="020B0503020204020204" pitchFamily="34" charset="-122"/>
              </a:rPr>
              <a:t>Northwestern</a:t>
            </a:r>
            <a:r>
              <a:rPr lang="en-HK" altLang="zh-TW" dirty="0">
                <a:latin typeface="Microsoft YaHei" panose="020B0503020204020204" pitchFamily="34" charset="-122"/>
                <a:ea typeface="Microsoft YaHei" panose="020B0503020204020204" pitchFamily="34" charset="-122"/>
              </a:rPr>
              <a:t> University </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莱斯大学  </a:t>
            </a:r>
            <a:r>
              <a:rPr lang="en-HK" altLang="zh-TW" dirty="0">
                <a:latin typeface="Microsoft YaHei" panose="020B0503020204020204" pitchFamily="34" charset="-122"/>
                <a:ea typeface="Microsoft YaHei" panose="020B0503020204020204" pitchFamily="34" charset="-122"/>
              </a:rPr>
              <a:t>Rice University</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范德比尔特大学  </a:t>
            </a:r>
            <a:r>
              <a:rPr lang="en-HK" altLang="zh-TW" dirty="0">
                <a:latin typeface="Microsoft YaHei" panose="020B0503020204020204" pitchFamily="34" charset="-122"/>
                <a:ea typeface="Microsoft YaHei" panose="020B0503020204020204" pitchFamily="34" charset="-122"/>
              </a:rPr>
              <a:t>Vanderbilt University </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加大伯克利  </a:t>
            </a:r>
            <a:r>
              <a:rPr lang="en-HK" altLang="zh-TW" dirty="0">
                <a:latin typeface="Microsoft YaHei" panose="020B0503020204020204" pitchFamily="34" charset="-122"/>
                <a:ea typeface="Microsoft YaHei" panose="020B0503020204020204" pitchFamily="34" charset="-122"/>
              </a:rPr>
              <a:t>The University of California—Berkeley </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埃默里大学 </a:t>
            </a:r>
            <a:r>
              <a:rPr lang="en-HK" altLang="zh-TW" dirty="0">
                <a:latin typeface="Microsoft YaHei" panose="020B0503020204020204" pitchFamily="34" charset="-122"/>
                <a:ea typeface="Microsoft YaHei" panose="020B0503020204020204" pitchFamily="34" charset="-122"/>
              </a:rPr>
              <a:t>Emory College </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乔治城大学 </a:t>
            </a:r>
            <a:r>
              <a:rPr lang="en-HK" altLang="zh-TW" dirty="0">
                <a:latin typeface="Microsoft YaHei" panose="020B0503020204020204" pitchFamily="34" charset="-122"/>
                <a:ea typeface="Microsoft YaHei" panose="020B0503020204020204" pitchFamily="34" charset="-122"/>
              </a:rPr>
              <a:t>Georgetown University </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圣母大学  </a:t>
            </a:r>
            <a:r>
              <a:rPr lang="en-HK" altLang="zh-TW" dirty="0">
                <a:latin typeface="Microsoft YaHei" panose="020B0503020204020204" pitchFamily="34" charset="-122"/>
                <a:ea typeface="Microsoft YaHei" panose="020B0503020204020204" pitchFamily="34" charset="-122"/>
              </a:rPr>
              <a:t>The University of Notre Dame </a:t>
            </a:r>
          </a:p>
        </p:txBody>
      </p:sp>
      <p:sp>
        <p:nvSpPr>
          <p:cNvPr id="6" name="Text Placeholder 7">
            <a:extLst>
              <a:ext uri="{FF2B5EF4-FFF2-40B4-BE49-F238E27FC236}">
                <a16:creationId xmlns:a16="http://schemas.microsoft.com/office/drawing/2014/main" id="{48BBB5E5-B07D-B1D5-DE7F-744E910D384E}"/>
              </a:ext>
            </a:extLst>
          </p:cNvPr>
          <p:cNvSpPr txBox="1">
            <a:spLocks/>
          </p:cNvSpPr>
          <p:nvPr/>
        </p:nvSpPr>
        <p:spPr>
          <a:xfrm>
            <a:off x="1460972" y="1086607"/>
            <a:ext cx="2492990" cy="646331"/>
          </a:xfrm>
          <a:prstGeom prst="rect">
            <a:avLst/>
          </a:prstGeom>
        </p:spPr>
        <p:txBody>
          <a:bodyPr wrap="none" anchor="ctr">
            <a:noAutofit/>
          </a:bodyPr>
          <a:lstStyle>
            <a:lvl1pPr marL="0" marR="0" indent="0" algn="l" defTabSz="825500" rtl="0" eaLnBrk="1" latinLnBrk="0" hangingPunct="1">
              <a:lnSpc>
                <a:spcPct val="100000"/>
              </a:lnSpc>
              <a:spcBef>
                <a:spcPts val="0"/>
              </a:spcBef>
              <a:spcAft>
                <a:spcPts val="0"/>
              </a:spcAft>
              <a:buClrTx/>
              <a:buSzTx/>
              <a:buFontTx/>
              <a:buNone/>
              <a:tabLst/>
              <a:defRPr sz="3600" b="0" i="0" u="none" strike="noStrike" cap="none" spc="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1016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2pPr>
            <a:lvl3pPr marL="1625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3pPr>
            <a:lvl4pPr marL="2235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4pPr>
            <a:lvl5pPr marL="28448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r>
              <a:rPr lang="zh-TW" altLang="en-US" dirty="0">
                <a:latin typeface="Microsoft YaHei" panose="020B0503020204020204" pitchFamily="34" charset="-122"/>
                <a:ea typeface="Microsoft YaHei" panose="020B0503020204020204" pitchFamily="34" charset="-122"/>
              </a:rPr>
              <a:t>大学介绍</a:t>
            </a:r>
            <a:r>
              <a:rPr lang="en-HK" altLang="zh-TW" dirty="0">
                <a:latin typeface="Microsoft YaHei" panose="020B0503020204020204" pitchFamily="34" charset="-122"/>
                <a:ea typeface="Microsoft YaHei" panose="020B0503020204020204" pitchFamily="34" charset="-122"/>
              </a:rPr>
              <a:t>——</a:t>
            </a:r>
            <a:r>
              <a:rPr lang="zh-TW" altLang="en-US" dirty="0">
                <a:latin typeface="Microsoft YaHei" panose="020B0503020204020204" pitchFamily="34" charset="-122"/>
                <a:ea typeface="Microsoft YaHei" panose="020B0503020204020204" pitchFamily="34" charset="-122"/>
              </a:rPr>
              <a:t> </a:t>
            </a:r>
          </a:p>
        </p:txBody>
      </p:sp>
      <p:pic>
        <p:nvPicPr>
          <p:cNvPr id="5" name="Picture Placeholder 4" descr="A picture containing grass, outdoor, building, sky&#10;&#10;Description automatically generated">
            <a:extLst>
              <a:ext uri="{FF2B5EF4-FFF2-40B4-BE49-F238E27FC236}">
                <a16:creationId xmlns:a16="http://schemas.microsoft.com/office/drawing/2014/main" id="{BF3AC602-8204-BA60-218E-50E6D5055C40}"/>
              </a:ext>
            </a:extLst>
          </p:cNvPr>
          <p:cNvPicPr>
            <a:picLocks noGrp="1" noChangeAspect="1"/>
          </p:cNvPicPr>
          <p:nvPr>
            <p:ph type="pic" idx="21"/>
          </p:nvPr>
        </p:nvPicPr>
        <p:blipFill>
          <a:blip r:embed="rId3" cstate="screen">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218364986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8" name="頁面標題表单內容"/>
          <p:cNvSpPr txBox="1">
            <a:spLocks noGrp="1"/>
          </p:cNvSpPr>
          <p:nvPr>
            <p:ph type="title"/>
          </p:nvPr>
        </p:nvSpPr>
        <p:spPr>
          <a:xfrm>
            <a:off x="1460972" y="1802328"/>
            <a:ext cx="12041668" cy="1391308"/>
          </a:xfrm>
          <a:prstGeom prst="rect">
            <a:avLst/>
          </a:prstGeom>
        </p:spPr>
        <p:txBody>
          <a:bodyPr/>
          <a:lstStyle/>
          <a:p>
            <a:r>
              <a:rPr lang="zh-TW" altLang="en-US" dirty="0">
                <a:latin typeface="Microsoft YaHei" panose="020B0503020204020204" pitchFamily="34" charset="-122"/>
                <a:ea typeface="Microsoft YaHei" panose="020B0503020204020204" pitchFamily="34" charset="-122"/>
              </a:rPr>
              <a:t>文理学院</a:t>
            </a:r>
            <a:r>
              <a:rPr lang="en-US" altLang="zh-TW" dirty="0">
                <a:latin typeface="Microsoft YaHei" panose="020B0503020204020204" pitchFamily="34" charset="-122"/>
                <a:ea typeface="Microsoft YaHei" panose="020B0503020204020204" pitchFamily="34" charset="-122"/>
              </a:rPr>
              <a:t> &amp; </a:t>
            </a:r>
            <a:r>
              <a:rPr lang="zh-TW" altLang="en-US" dirty="0">
                <a:latin typeface="Microsoft YaHei" panose="020B0503020204020204" pitchFamily="34" charset="-122"/>
                <a:ea typeface="Microsoft YaHei" panose="020B0503020204020204" pitchFamily="34" charset="-122"/>
              </a:rPr>
              <a:t>特点</a:t>
            </a:r>
            <a:endParaRPr dirty="0">
              <a:latin typeface="Microsoft YaHei" panose="020B0503020204020204" pitchFamily="34" charset="-122"/>
              <a:ea typeface="Microsoft YaHei" panose="020B0503020204020204" pitchFamily="34" charset="-122"/>
            </a:endParaRPr>
          </a:p>
        </p:txBody>
      </p:sp>
      <p:sp>
        <p:nvSpPr>
          <p:cNvPr id="199" name="Slide Number"/>
          <p:cNvSpPr txBox="1">
            <a:spLocks noGrp="1"/>
          </p:cNvSpPr>
          <p:nvPr>
            <p:ph type="sldNum" sz="quarter" idx="23"/>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latin typeface="Microsoft YaHei" panose="020B0503020204020204" pitchFamily="34" charset="-122"/>
                <a:ea typeface="Microsoft YaHei" panose="020B0503020204020204" pitchFamily="34" charset="-122"/>
              </a:rPr>
              <a:t>6</a:t>
            </a:fld>
            <a:endParaRPr>
              <a:latin typeface="Microsoft YaHei" panose="020B0503020204020204" pitchFamily="34" charset="-122"/>
              <a:ea typeface="Microsoft YaHei" panose="020B0503020204020204" pitchFamily="34" charset="-122"/>
            </a:endParaRPr>
          </a:p>
        </p:txBody>
      </p:sp>
      <p:sp>
        <p:nvSpPr>
          <p:cNvPr id="6" name="技們改已著去可位河我英以像義親看？信有靈因府得樹人就長內不深使，但父阿母利壓上時廣臺人成成計而；地長系步來，道首的溫行多上天同老個？">
            <a:extLst>
              <a:ext uri="{FF2B5EF4-FFF2-40B4-BE49-F238E27FC236}">
                <a16:creationId xmlns:a16="http://schemas.microsoft.com/office/drawing/2014/main" id="{1A6A31C7-33C4-6A44-79E0-5B020A165A58}"/>
              </a:ext>
            </a:extLst>
          </p:cNvPr>
          <p:cNvSpPr txBox="1">
            <a:spLocks/>
          </p:cNvSpPr>
          <p:nvPr/>
        </p:nvSpPr>
        <p:spPr>
          <a:xfrm>
            <a:off x="1558311" y="3503846"/>
            <a:ext cx="13304531" cy="9197861"/>
          </a:xfrm>
          <a:prstGeom prst="rect">
            <a:avLst/>
          </a:prstGeom>
        </p:spPr>
        <p:txBody>
          <a:bodyPr/>
          <a:lstStyle>
            <a:lvl1pPr marL="0" marR="0" indent="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0" marR="0" indent="4572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2pPr>
            <a:lvl3pPr marL="0" marR="0" indent="9144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3pPr>
            <a:lvl4pPr marL="0" marR="0" indent="13716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4pPr>
            <a:lvl5pPr marL="0" marR="0" indent="1828800" algn="l" defTabSz="2438338" rtl="0" eaLnBrk="1" latinLnBrk="0" hangingPunct="1">
              <a:lnSpc>
                <a:spcPct val="120000"/>
              </a:lnSpc>
              <a:spcBef>
                <a:spcPts val="4500"/>
              </a:spcBef>
              <a:spcAft>
                <a:spcPts val="0"/>
              </a:spcAft>
              <a:buClrTx/>
              <a:buSzTx/>
              <a:buFontTx/>
              <a:buNone/>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威廉姆斯学院 </a:t>
            </a:r>
            <a:r>
              <a:rPr lang="en-HK" altLang="zh-TW" dirty="0">
                <a:latin typeface="Microsoft YaHei" panose="020B0503020204020204" pitchFamily="34" charset="-122"/>
                <a:ea typeface="Microsoft YaHei" panose="020B0503020204020204" pitchFamily="34" charset="-122"/>
              </a:rPr>
              <a:t>Williams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安默斯特学院 </a:t>
            </a:r>
            <a:r>
              <a:rPr lang="en-HK" altLang="zh-TW" dirty="0">
                <a:latin typeface="Microsoft YaHei" panose="020B0503020204020204" pitchFamily="34" charset="-122"/>
                <a:ea typeface="Microsoft YaHei" panose="020B0503020204020204" pitchFamily="34" charset="-122"/>
              </a:rPr>
              <a:t>Amherst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斯沃斯莫尔学院 </a:t>
            </a:r>
            <a:r>
              <a:rPr lang="en-HK" altLang="zh-TW" dirty="0">
                <a:latin typeface="Microsoft YaHei" panose="020B0503020204020204" pitchFamily="34" charset="-122"/>
                <a:ea typeface="Microsoft YaHei" panose="020B0503020204020204" pitchFamily="34" charset="-122"/>
              </a:rPr>
              <a:t>Swarthmore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韦尔斯利学院 </a:t>
            </a:r>
            <a:r>
              <a:rPr lang="en-HK" altLang="zh-TW" dirty="0">
                <a:latin typeface="Microsoft YaHei" panose="020B0503020204020204" pitchFamily="34" charset="-122"/>
                <a:ea typeface="Microsoft YaHei" panose="020B0503020204020204" pitchFamily="34" charset="-122"/>
              </a:rPr>
              <a:t>Wellesley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波莫纳学院 </a:t>
            </a:r>
            <a:r>
              <a:rPr lang="en-HK" altLang="zh-TW" dirty="0">
                <a:latin typeface="Microsoft YaHei" panose="020B0503020204020204" pitchFamily="34" charset="-122"/>
                <a:ea typeface="Microsoft YaHei" panose="020B0503020204020204" pitchFamily="34" charset="-122"/>
              </a:rPr>
              <a:t>Pomona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鲍登学院 </a:t>
            </a:r>
            <a:r>
              <a:rPr lang="en-HK" altLang="zh-TW" dirty="0">
                <a:latin typeface="Microsoft YaHei" panose="020B0503020204020204" pitchFamily="34" charset="-122"/>
                <a:ea typeface="Microsoft YaHei" panose="020B0503020204020204" pitchFamily="34" charset="-122"/>
              </a:rPr>
              <a:t>Bowdoin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明德学院 </a:t>
            </a:r>
            <a:r>
              <a:rPr lang="en-HK" altLang="zh-TW" dirty="0">
                <a:latin typeface="Microsoft YaHei" panose="020B0503020204020204" pitchFamily="34" charset="-122"/>
                <a:ea typeface="Microsoft YaHei" panose="020B0503020204020204" pitchFamily="34" charset="-122"/>
              </a:rPr>
              <a:t>Middlebury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卡尔顿学院 </a:t>
            </a:r>
            <a:r>
              <a:rPr lang="en-HK" altLang="zh-TW" dirty="0">
                <a:latin typeface="Microsoft YaHei" panose="020B0503020204020204" pitchFamily="34" charset="-122"/>
                <a:ea typeface="Microsoft YaHei" panose="020B0503020204020204" pitchFamily="34" charset="-122"/>
              </a:rPr>
              <a:t>Carleton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克莱蒙特麦肯纳学院 </a:t>
            </a:r>
            <a:r>
              <a:rPr lang="en-HK" altLang="zh-TW" dirty="0">
                <a:latin typeface="Microsoft YaHei" panose="020B0503020204020204" pitchFamily="34" charset="-122"/>
                <a:ea typeface="Microsoft YaHei" panose="020B0503020204020204" pitchFamily="34" charset="-122"/>
              </a:rPr>
              <a:t>Claremont McKenna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华盛顿与李大学 </a:t>
            </a:r>
            <a:r>
              <a:rPr lang="en-HK" altLang="zh-TW" dirty="0">
                <a:latin typeface="Microsoft YaHei" panose="020B0503020204020204" pitchFamily="34" charset="-122"/>
                <a:ea typeface="Microsoft YaHei" panose="020B0503020204020204" pitchFamily="34" charset="-122"/>
              </a:rPr>
              <a:t>Washington and Lee University</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哈弗福德学院 </a:t>
            </a:r>
            <a:r>
              <a:rPr lang="en-HK" altLang="zh-TW" dirty="0">
                <a:latin typeface="Microsoft YaHei" panose="020B0503020204020204" pitchFamily="34" charset="-122"/>
                <a:ea typeface="Microsoft YaHei" panose="020B0503020204020204" pitchFamily="34" charset="-122"/>
              </a:rPr>
              <a:t>Haverford College</a:t>
            </a:r>
          </a:p>
          <a:p>
            <a:pPr marL="457200" indent="-457200">
              <a:lnSpc>
                <a:spcPct val="150000"/>
              </a:lnSpc>
              <a:spcBef>
                <a:spcPts val="0"/>
              </a:spcBef>
              <a:buClr>
                <a:schemeClr val="tx2"/>
              </a:buClr>
              <a:buFont typeface="Arial" panose="020B0604020202020204" pitchFamily="34" charset="0"/>
              <a:buChar char="•"/>
            </a:pPr>
            <a:r>
              <a:rPr lang="zh-TW" altLang="en-US" dirty="0">
                <a:latin typeface="Microsoft YaHei" panose="020B0503020204020204" pitchFamily="34" charset="-122"/>
                <a:ea typeface="Microsoft YaHei" panose="020B0503020204020204" pitchFamily="34" charset="-122"/>
              </a:rPr>
              <a:t>瓦萨学院 </a:t>
            </a:r>
            <a:r>
              <a:rPr lang="en-HK" altLang="zh-TW" dirty="0">
                <a:latin typeface="Microsoft YaHei" panose="020B0503020204020204" pitchFamily="34" charset="-122"/>
                <a:ea typeface="Microsoft YaHei" panose="020B0503020204020204" pitchFamily="34" charset="-122"/>
              </a:rPr>
              <a:t>Vassar College</a:t>
            </a:r>
          </a:p>
          <a:p>
            <a:pPr>
              <a:lnSpc>
                <a:spcPct val="150000"/>
              </a:lnSpc>
              <a:spcBef>
                <a:spcPts val="0"/>
              </a:spcBef>
            </a:pPr>
            <a:endParaRPr lang="en-HK" altLang="zh-TW" dirty="0">
              <a:latin typeface="Microsoft YaHei" panose="020B0503020204020204" pitchFamily="34" charset="-122"/>
              <a:ea typeface="Microsoft YaHei" panose="020B0503020204020204" pitchFamily="34" charset="-122"/>
            </a:endParaRPr>
          </a:p>
        </p:txBody>
      </p:sp>
      <p:sp>
        <p:nvSpPr>
          <p:cNvPr id="7" name="Text Placeholder 7">
            <a:extLst>
              <a:ext uri="{FF2B5EF4-FFF2-40B4-BE49-F238E27FC236}">
                <a16:creationId xmlns:a16="http://schemas.microsoft.com/office/drawing/2014/main" id="{411DDA26-FB74-6D56-8AE7-31722DD19CC5}"/>
              </a:ext>
            </a:extLst>
          </p:cNvPr>
          <p:cNvSpPr txBox="1">
            <a:spLocks/>
          </p:cNvSpPr>
          <p:nvPr/>
        </p:nvSpPr>
        <p:spPr>
          <a:xfrm>
            <a:off x="1460972" y="1086607"/>
            <a:ext cx="2492990" cy="646331"/>
          </a:xfrm>
          <a:prstGeom prst="rect">
            <a:avLst/>
          </a:prstGeom>
        </p:spPr>
        <p:txBody>
          <a:bodyPr wrap="none" anchor="ctr">
            <a:noAutofit/>
          </a:bodyPr>
          <a:lstStyle>
            <a:lvl1pPr marL="0" marR="0" indent="0" algn="l" defTabSz="825500" rtl="0" eaLnBrk="1" latinLnBrk="0" hangingPunct="1">
              <a:lnSpc>
                <a:spcPct val="100000"/>
              </a:lnSpc>
              <a:spcBef>
                <a:spcPts val="0"/>
              </a:spcBef>
              <a:spcAft>
                <a:spcPts val="0"/>
              </a:spcAft>
              <a:buClrTx/>
              <a:buSzTx/>
              <a:buFontTx/>
              <a:buNone/>
              <a:tabLst/>
              <a:defRPr sz="3600" b="0" i="0" u="none" strike="noStrike" cap="none" spc="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1016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2pPr>
            <a:lvl3pPr marL="1625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3pPr>
            <a:lvl4pPr marL="2235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4pPr>
            <a:lvl5pPr marL="28448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r>
              <a:rPr lang="zh-TW" altLang="en-US" dirty="0">
                <a:latin typeface="Microsoft YaHei" panose="020B0503020204020204" pitchFamily="34" charset="-122"/>
                <a:ea typeface="Microsoft YaHei" panose="020B0503020204020204" pitchFamily="34" charset="-122"/>
              </a:rPr>
              <a:t>大学介绍</a:t>
            </a:r>
            <a:r>
              <a:rPr lang="en-HK" altLang="zh-TW" dirty="0">
                <a:latin typeface="Microsoft YaHei" panose="020B0503020204020204" pitchFamily="34" charset="-122"/>
                <a:ea typeface="Microsoft YaHei" panose="020B0503020204020204" pitchFamily="34" charset="-122"/>
              </a:rPr>
              <a:t>——</a:t>
            </a:r>
            <a:r>
              <a:rPr lang="zh-TW" altLang="en-US" dirty="0">
                <a:latin typeface="Microsoft YaHei" panose="020B0503020204020204" pitchFamily="34" charset="-122"/>
                <a:ea typeface="Microsoft YaHei" panose="020B0503020204020204" pitchFamily="34" charset="-122"/>
              </a:rPr>
              <a:t>  </a:t>
            </a:r>
            <a:endParaRPr lang="en-US" dirty="0">
              <a:latin typeface="Microsoft YaHei" panose="020B0503020204020204" pitchFamily="34" charset="-122"/>
              <a:ea typeface="Microsoft YaHei" panose="020B0503020204020204" pitchFamily="34" charset="-122"/>
            </a:endParaRPr>
          </a:p>
        </p:txBody>
      </p:sp>
      <p:pic>
        <p:nvPicPr>
          <p:cNvPr id="4" name="Picture Placeholder 3">
            <a:extLst>
              <a:ext uri="{FF2B5EF4-FFF2-40B4-BE49-F238E27FC236}">
                <a16:creationId xmlns:a16="http://schemas.microsoft.com/office/drawing/2014/main" id="{891BC233-07D0-80A1-696E-708688B310AD}"/>
              </a:ext>
            </a:extLst>
          </p:cNvPr>
          <p:cNvPicPr>
            <a:picLocks noGrp="1" noChangeAspect="1"/>
          </p:cNvPicPr>
          <p:nvPr>
            <p:ph type="pic" idx="21"/>
          </p:nvPr>
        </p:nvPicPr>
        <p:blipFill>
          <a:blip r:embed="rId3" cstate="screen">
            <a:extLst>
              <a:ext uri="{BEBA8EAE-BF5A-486C-A8C5-ECC9F3942E4B}">
                <a14:imgProps xmlns:a14="http://schemas.microsoft.com/office/drawing/2010/main">
                  <a14:imgLayer r:embed="rId4">
                    <a14:imgEffect>
                      <a14:saturation sat="150000"/>
                    </a14:imgEffect>
                  </a14:imgLayer>
                </a14:imgProps>
              </a:ext>
              <a:ext uri="{28A0092B-C50C-407E-A947-70E740481C1C}">
                <a14:useLocalDpi xmlns:a14="http://schemas.microsoft.com/office/drawing/2010/main"/>
              </a:ext>
            </a:extLst>
          </a:blip>
          <a:srcRect/>
          <a:stretch>
            <a:fillRect/>
          </a:stretch>
        </p:blipFill>
        <p:spPr>
          <a:prstGeom prst="rect">
            <a:avLst/>
          </a:prstGeom>
        </p:spPr>
      </p:pic>
    </p:spTree>
    <p:extLst>
      <p:ext uri="{BB962C8B-B14F-4D97-AF65-F5344CB8AC3E}">
        <p14:creationId xmlns:p14="http://schemas.microsoft.com/office/powerpoint/2010/main" val="174996062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 name="页面标题"/>
          <p:cNvSpPr txBox="1">
            <a:spLocks noGrp="1"/>
          </p:cNvSpPr>
          <p:nvPr>
            <p:ph type="title"/>
          </p:nvPr>
        </p:nvSpPr>
        <p:spPr>
          <a:xfrm>
            <a:off x="1460971" y="1574220"/>
            <a:ext cx="21000443" cy="1391308"/>
          </a:xfrm>
          <a:prstGeom prst="rect">
            <a:avLst/>
          </a:prstGeom>
        </p:spPr>
        <p:txBody>
          <a:bodyPr/>
          <a:lstStyle/>
          <a:p>
            <a:r>
              <a:rPr lang="zh-TW" altLang="en-US" dirty="0">
                <a:latin typeface="Microsoft YaHei" panose="020B0503020204020204" pitchFamily="34" charset="-122"/>
                <a:ea typeface="Microsoft YaHei" panose="020B0503020204020204" pitchFamily="34" charset="-122"/>
              </a:rPr>
              <a:t>美本申请时间</a:t>
            </a:r>
            <a:endParaRPr dirty="0">
              <a:latin typeface="Microsoft YaHei" panose="020B0503020204020204" pitchFamily="34" charset="-122"/>
              <a:ea typeface="Microsoft YaHei" panose="020B0503020204020204" pitchFamily="34" charset="-122"/>
            </a:endParaRPr>
          </a:p>
        </p:txBody>
      </p:sp>
      <p:sp>
        <p:nvSpPr>
          <p:cNvPr id="228" name="这是页面副标题"/>
          <p:cNvSpPr txBox="1">
            <a:spLocks noGrp="1"/>
          </p:cNvSpPr>
          <p:nvPr>
            <p:ph type="body" idx="1"/>
          </p:nvPr>
        </p:nvSpPr>
        <p:spPr>
          <a:xfrm>
            <a:off x="1129553" y="7761752"/>
            <a:ext cx="4706470" cy="328588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indent="0" algn="ctr">
              <a:spcBef>
                <a:spcPts val="1000"/>
              </a:spcBef>
              <a:buNone/>
            </a:pPr>
            <a:r>
              <a:rPr lang="en-HK" altLang="zh-TW" sz="4400" b="1" spc="0" dirty="0">
                <a:solidFill>
                  <a:schemeClr val="accent4"/>
                </a:solidFill>
                <a:latin typeface="Microsoft YaHei" panose="020B0503020204020204" pitchFamily="34" charset="-122"/>
                <a:ea typeface="Microsoft YaHei" panose="020B0503020204020204" pitchFamily="34" charset="-122"/>
              </a:rPr>
              <a:t>Early Decision</a:t>
            </a:r>
          </a:p>
          <a:p>
            <a:pPr marL="0" indent="0" algn="ctr">
              <a:spcBef>
                <a:spcPts val="1000"/>
              </a:spcBef>
              <a:buNone/>
            </a:pPr>
            <a:r>
              <a:rPr lang="zh-TW" altLang="en-US" dirty="0">
                <a:latin typeface="Microsoft YaHei" panose="020B0503020204020204" pitchFamily="34" charset="-122"/>
                <a:ea typeface="Microsoft YaHei" panose="020B0503020204020204" pitchFamily="34" charset="-122"/>
              </a:rPr>
              <a:t>提前批次绑定录取 。</a:t>
            </a:r>
            <a:br>
              <a:rPr lang="en-US" altLang="zh-TW" dirty="0">
                <a:latin typeface="Microsoft YaHei" panose="020B0503020204020204" pitchFamily="34" charset="-122"/>
                <a:ea typeface="Microsoft YaHei" panose="020B0503020204020204" pitchFamily="34" charset="-122"/>
              </a:rPr>
            </a:br>
            <a:r>
              <a:rPr lang="zh-TW" altLang="en-US" dirty="0">
                <a:latin typeface="Microsoft YaHei" panose="020B0503020204020204" pitchFamily="34" charset="-122"/>
                <a:ea typeface="Microsoft YaHei" panose="020B0503020204020204" pitchFamily="34" charset="-122"/>
              </a:rPr>
              <a:t>不少学校的</a:t>
            </a:r>
            <a:r>
              <a:rPr lang="en-HK" altLang="zh-TW" dirty="0">
                <a:latin typeface="Microsoft YaHei" panose="020B0503020204020204" pitchFamily="34" charset="-122"/>
                <a:ea typeface="Microsoft YaHei" panose="020B0503020204020204" pitchFamily="34" charset="-122"/>
              </a:rPr>
              <a:t>ED</a:t>
            </a:r>
            <a:r>
              <a:rPr lang="zh-TW" altLang="en-US" dirty="0">
                <a:latin typeface="Microsoft YaHei" panose="020B0503020204020204" pitchFamily="34" charset="-122"/>
                <a:ea typeface="Microsoft YaHei" panose="020B0503020204020204" pitchFamily="34" charset="-122"/>
              </a:rPr>
              <a:t>分为两个阶段：</a:t>
            </a:r>
            <a:r>
              <a:rPr lang="en-HK" altLang="zh-TW" dirty="0">
                <a:latin typeface="Microsoft YaHei" panose="020B0503020204020204" pitchFamily="34" charset="-122"/>
                <a:ea typeface="Microsoft YaHei" panose="020B0503020204020204" pitchFamily="34" charset="-122"/>
              </a:rPr>
              <a:t>ED1</a:t>
            </a:r>
            <a:r>
              <a:rPr lang="zh-TW" altLang="en-US" dirty="0">
                <a:latin typeface="Microsoft YaHei" panose="020B0503020204020204" pitchFamily="34" charset="-122"/>
                <a:ea typeface="Microsoft YaHei" panose="020B0503020204020204" pitchFamily="34" charset="-122"/>
              </a:rPr>
              <a:t>和</a:t>
            </a:r>
            <a:r>
              <a:rPr lang="en-HK" altLang="zh-TW" dirty="0">
                <a:latin typeface="Microsoft YaHei" panose="020B0503020204020204" pitchFamily="34" charset="-122"/>
                <a:ea typeface="Microsoft YaHei" panose="020B0503020204020204" pitchFamily="34" charset="-122"/>
              </a:rPr>
              <a:t>ED2</a:t>
            </a:r>
            <a:r>
              <a:rPr lang="zh-TW" altLang="en-HK" dirty="0">
                <a:latin typeface="Microsoft YaHei" panose="020B0503020204020204" pitchFamily="34" charset="-122"/>
                <a:ea typeface="Microsoft YaHei" panose="020B0503020204020204" pitchFamily="34" charset="-122"/>
              </a:rPr>
              <a:t>。</a:t>
            </a:r>
            <a:endParaRPr lang="zh-TW" altLang="en-US" dirty="0">
              <a:latin typeface="Microsoft YaHei" panose="020B0503020204020204" pitchFamily="34" charset="-122"/>
              <a:ea typeface="Microsoft YaHei" panose="020B0503020204020204" pitchFamily="34" charset="-122"/>
            </a:endParaRPr>
          </a:p>
        </p:txBody>
      </p:sp>
      <p:sp>
        <p:nvSpPr>
          <p:cNvPr id="227" name="Slide Number"/>
          <p:cNvSpPr txBox="1">
            <a:spLocks noGrp="1"/>
          </p:cNvSpPr>
          <p:nvPr>
            <p:ph type="sldNum" sz="quarter" idx="23"/>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latin typeface="Microsoft YaHei" panose="020B0503020204020204" pitchFamily="34" charset="-122"/>
                <a:ea typeface="Microsoft YaHei" panose="020B0503020204020204" pitchFamily="34" charset="-122"/>
              </a:rPr>
              <a:t>7</a:t>
            </a:fld>
            <a:endParaRPr>
              <a:latin typeface="Microsoft YaHei" panose="020B0503020204020204" pitchFamily="34" charset="-122"/>
              <a:ea typeface="Microsoft YaHei" panose="020B0503020204020204" pitchFamily="34" charset="-122"/>
            </a:endParaRPr>
          </a:p>
        </p:txBody>
      </p:sp>
      <p:sp>
        <p:nvSpPr>
          <p:cNvPr id="2" name="Oval 1">
            <a:extLst>
              <a:ext uri="{FF2B5EF4-FFF2-40B4-BE49-F238E27FC236}">
                <a16:creationId xmlns:a16="http://schemas.microsoft.com/office/drawing/2014/main" id="{BC501BEC-8466-E4AA-AA28-F6F79C484D7D}"/>
              </a:ext>
            </a:extLst>
          </p:cNvPr>
          <p:cNvSpPr/>
          <p:nvPr/>
        </p:nvSpPr>
        <p:spPr>
          <a:xfrm>
            <a:off x="2424239" y="5006074"/>
            <a:ext cx="2170886" cy="2170886"/>
          </a:xfrm>
          <a:prstGeom prst="ellipse">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defTabSz="825500"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rPr>
              <a:t>ED</a:t>
            </a:r>
          </a:p>
        </p:txBody>
      </p:sp>
      <p:sp>
        <p:nvSpPr>
          <p:cNvPr id="10" name="这是页面副标题">
            <a:extLst>
              <a:ext uri="{FF2B5EF4-FFF2-40B4-BE49-F238E27FC236}">
                <a16:creationId xmlns:a16="http://schemas.microsoft.com/office/drawing/2014/main" id="{94B7E785-B30B-B9CF-C256-B5C4703F2B51}"/>
              </a:ext>
            </a:extLst>
          </p:cNvPr>
          <p:cNvSpPr txBox="1">
            <a:spLocks/>
          </p:cNvSpPr>
          <p:nvPr/>
        </p:nvSpPr>
        <p:spPr>
          <a:xfrm>
            <a:off x="6649126" y="7761752"/>
            <a:ext cx="4706470" cy="328588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4064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10160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2pPr>
            <a:lvl3pPr marL="16256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3pPr>
            <a:lvl4pPr marL="22352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4pPr>
            <a:lvl5pPr marL="28448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pPr marL="0" indent="0" algn="ctr">
              <a:spcBef>
                <a:spcPts val="1000"/>
              </a:spcBef>
              <a:buNone/>
            </a:pPr>
            <a:r>
              <a:rPr lang="en-HK" altLang="zh-TW" sz="4400" b="1" spc="0" dirty="0">
                <a:solidFill>
                  <a:schemeClr val="accent4"/>
                </a:solidFill>
                <a:latin typeface="Microsoft YaHei" panose="020B0503020204020204" pitchFamily="34" charset="-122"/>
                <a:ea typeface="Microsoft YaHei" panose="020B0503020204020204" pitchFamily="34" charset="-122"/>
              </a:rPr>
              <a:t>Early Action</a:t>
            </a:r>
          </a:p>
          <a:p>
            <a:pPr marL="0" indent="0" algn="ctr">
              <a:spcBef>
                <a:spcPts val="1000"/>
              </a:spcBef>
              <a:buNone/>
            </a:pPr>
            <a:r>
              <a:rPr lang="zh-TW" altLang="en-US" dirty="0">
                <a:latin typeface="Microsoft YaHei" panose="020B0503020204020204" pitchFamily="34" charset="-122"/>
                <a:ea typeface="Microsoft YaHei" panose="020B0503020204020204" pitchFamily="34" charset="-122"/>
              </a:rPr>
              <a:t>提前批次非绑定录取。</a:t>
            </a:r>
          </a:p>
        </p:txBody>
      </p:sp>
      <p:sp>
        <p:nvSpPr>
          <p:cNvPr id="11" name="Oval 10">
            <a:extLst>
              <a:ext uri="{FF2B5EF4-FFF2-40B4-BE49-F238E27FC236}">
                <a16:creationId xmlns:a16="http://schemas.microsoft.com/office/drawing/2014/main" id="{10402085-6CF1-D424-CA2A-84AE63DA4435}"/>
              </a:ext>
            </a:extLst>
          </p:cNvPr>
          <p:cNvSpPr/>
          <p:nvPr/>
        </p:nvSpPr>
        <p:spPr>
          <a:xfrm>
            <a:off x="7943812" y="5006074"/>
            <a:ext cx="2170886" cy="2170886"/>
          </a:xfrm>
          <a:prstGeom prst="ellipse">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defTabSz="825500"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rPr>
              <a:t>EA</a:t>
            </a:r>
          </a:p>
        </p:txBody>
      </p:sp>
      <p:sp>
        <p:nvSpPr>
          <p:cNvPr id="12" name="这是页面副标题">
            <a:extLst>
              <a:ext uri="{FF2B5EF4-FFF2-40B4-BE49-F238E27FC236}">
                <a16:creationId xmlns:a16="http://schemas.microsoft.com/office/drawing/2014/main" id="{865F3C08-1D46-81F3-254A-34D6E87C954F}"/>
              </a:ext>
            </a:extLst>
          </p:cNvPr>
          <p:cNvSpPr txBox="1">
            <a:spLocks/>
          </p:cNvSpPr>
          <p:nvPr/>
        </p:nvSpPr>
        <p:spPr>
          <a:xfrm>
            <a:off x="11726996" y="7761752"/>
            <a:ext cx="5256584" cy="328588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4064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10160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2pPr>
            <a:lvl3pPr marL="16256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3pPr>
            <a:lvl4pPr marL="22352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4pPr>
            <a:lvl5pPr marL="28448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pPr marL="0" indent="0" algn="ctr">
              <a:spcBef>
                <a:spcPts val="1000"/>
              </a:spcBef>
              <a:buNone/>
            </a:pPr>
            <a:r>
              <a:rPr lang="en-HK" altLang="zh-TW" sz="4400" b="1" spc="0" dirty="0">
                <a:solidFill>
                  <a:schemeClr val="accent4"/>
                </a:solidFill>
                <a:latin typeface="Microsoft YaHei" panose="020B0503020204020204" pitchFamily="34" charset="-122"/>
                <a:ea typeface="Microsoft YaHei" panose="020B0503020204020204" pitchFamily="34" charset="-122"/>
              </a:rPr>
              <a:t>Regular Decision</a:t>
            </a:r>
          </a:p>
          <a:p>
            <a:pPr marL="0" indent="0" algn="ctr">
              <a:spcBef>
                <a:spcPts val="1000"/>
              </a:spcBef>
              <a:buNone/>
            </a:pPr>
            <a:r>
              <a:rPr lang="zh-TW" altLang="en-US" dirty="0">
                <a:latin typeface="Microsoft YaHei" panose="020B0503020204020204" pitchFamily="34" charset="-122"/>
                <a:ea typeface="Microsoft YaHei" panose="020B0503020204020204" pitchFamily="34" charset="-122"/>
              </a:rPr>
              <a:t>常规申请，申请截止日期通常晚于</a:t>
            </a:r>
            <a:r>
              <a:rPr lang="en-HK" altLang="zh-TW" dirty="0">
                <a:latin typeface="Microsoft YaHei" panose="020B0503020204020204" pitchFamily="34" charset="-122"/>
                <a:ea typeface="Microsoft YaHei" panose="020B0503020204020204" pitchFamily="34" charset="-122"/>
              </a:rPr>
              <a:t>ED</a:t>
            </a:r>
            <a:r>
              <a:rPr lang="zh-TW" altLang="en-HK" dirty="0">
                <a:latin typeface="Microsoft YaHei" panose="020B0503020204020204" pitchFamily="34" charset="-122"/>
                <a:ea typeface="Microsoft YaHei" panose="020B0503020204020204" pitchFamily="34" charset="-122"/>
              </a:rPr>
              <a:t>、</a:t>
            </a:r>
            <a:r>
              <a:rPr lang="en-HK" altLang="zh-TW" dirty="0">
                <a:latin typeface="Microsoft YaHei" panose="020B0503020204020204" pitchFamily="34" charset="-122"/>
                <a:ea typeface="Microsoft YaHei" panose="020B0503020204020204" pitchFamily="34" charset="-122"/>
              </a:rPr>
              <a:t>EA</a:t>
            </a:r>
            <a:r>
              <a:rPr lang="zh-TW" altLang="en-US" dirty="0">
                <a:latin typeface="Microsoft YaHei" panose="020B0503020204020204" pitchFamily="34" charset="-122"/>
                <a:ea typeface="Microsoft YaHei" panose="020B0503020204020204" pitchFamily="34" charset="-122"/>
              </a:rPr>
              <a:t>一到两个月，大多数同学采用此种申请方式。</a:t>
            </a:r>
          </a:p>
        </p:txBody>
      </p:sp>
      <p:sp>
        <p:nvSpPr>
          <p:cNvPr id="13" name="Oval 12">
            <a:extLst>
              <a:ext uri="{FF2B5EF4-FFF2-40B4-BE49-F238E27FC236}">
                <a16:creationId xmlns:a16="http://schemas.microsoft.com/office/drawing/2014/main" id="{066AC63A-DE4D-FFA6-F1F2-BA45D5779F90}"/>
              </a:ext>
            </a:extLst>
          </p:cNvPr>
          <p:cNvSpPr/>
          <p:nvPr/>
        </p:nvSpPr>
        <p:spPr>
          <a:xfrm>
            <a:off x="13269845" y="5006074"/>
            <a:ext cx="2170886" cy="2170886"/>
          </a:xfrm>
          <a:prstGeom prst="ellipse">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defTabSz="825500"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rPr>
              <a:t>RD</a:t>
            </a:r>
          </a:p>
        </p:txBody>
      </p:sp>
      <p:sp>
        <p:nvSpPr>
          <p:cNvPr id="14" name="这是页面副标题">
            <a:extLst>
              <a:ext uri="{FF2B5EF4-FFF2-40B4-BE49-F238E27FC236}">
                <a16:creationId xmlns:a16="http://schemas.microsoft.com/office/drawing/2014/main" id="{EAB568EA-347C-636B-61B5-40DEACD8AE57}"/>
              </a:ext>
            </a:extLst>
          </p:cNvPr>
          <p:cNvSpPr txBox="1">
            <a:spLocks/>
          </p:cNvSpPr>
          <p:nvPr/>
        </p:nvSpPr>
        <p:spPr>
          <a:xfrm>
            <a:off x="17825082" y="7761752"/>
            <a:ext cx="5540243" cy="328588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marL="4064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solidFill>
                <a:uFillTx/>
                <a:latin typeface="Noto Sans SC Light" panose="020B0300000000000000" pitchFamily="34" charset="-128"/>
                <a:ea typeface="Noto Sans SC Light" panose="020B0300000000000000" pitchFamily="34" charset="-128"/>
                <a:cs typeface="PingFang SC Regular"/>
                <a:sym typeface="PingFang SC Regular"/>
              </a:defRPr>
            </a:lvl1pPr>
            <a:lvl2pPr marL="10160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2pPr>
            <a:lvl3pPr marL="16256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3pPr>
            <a:lvl4pPr marL="22352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4pPr>
            <a:lvl5pPr marL="2844800" marR="0" indent="-406400" algn="l" defTabSz="2438338" rtl="0" eaLnBrk="1" latinLnBrk="0" hangingPunct="1">
              <a:lnSpc>
                <a:spcPct val="120000"/>
              </a:lnSpc>
              <a:spcBef>
                <a:spcPts val="4500"/>
              </a:spcBef>
              <a:spcAft>
                <a:spcPts val="0"/>
              </a:spcAft>
              <a:buClr>
                <a:schemeClr val="accent1">
                  <a:lumOff val="-9532"/>
                </a:schemeClr>
              </a:buClr>
              <a:buSzPct val="123000"/>
              <a:buFontTx/>
              <a:buChar char="•"/>
              <a:tabLst/>
              <a:defRPr sz="3200" b="0" i="0" u="none" strike="noStrike" cap="none" spc="200" baseline="0">
                <a:solidFill>
                  <a:schemeClr val="accent5">
                    <a:lumOff val="-16056"/>
                  </a:schemeClr>
                </a:solidFill>
                <a:uFillTx/>
                <a:latin typeface="Microsoft YaHei UI" panose="020B0503020204020204" pitchFamily="34" charset="-122"/>
                <a:ea typeface="Microsoft YaHei UI" panose="020B0503020204020204" pitchFamily="34" charset="-122"/>
                <a:cs typeface="PingFang SC Regular"/>
                <a:sym typeface="PingFang SC Regular"/>
              </a:defRPr>
            </a:lvl5pPr>
            <a:lvl6pPr marL="34544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6pPr>
            <a:lvl7pPr marL="40640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7pPr>
            <a:lvl8pPr marL="46736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8pPr>
            <a:lvl9pPr marL="5283200" marR="0" indent="-406400" algn="l" defTabSz="2438338" rtl="0" eaLnBrk="1" latinLnBrk="0" hangingPunct="1">
              <a:lnSpc>
                <a:spcPct val="90000"/>
              </a:lnSpc>
              <a:spcBef>
                <a:spcPts val="4500"/>
              </a:spcBef>
              <a:spcAft>
                <a:spcPts val="0"/>
              </a:spcAft>
              <a:buClrTx/>
              <a:buSzPct val="123000"/>
              <a:buFontTx/>
              <a:buChar char="•"/>
              <a:tabLst/>
              <a:defRPr sz="3200" b="0" i="0" u="none" strike="noStrike" cap="none" spc="160" baseline="0">
                <a:solidFill>
                  <a:schemeClr val="accent5">
                    <a:lumOff val="-16056"/>
                  </a:schemeClr>
                </a:solidFill>
                <a:uFillTx/>
                <a:latin typeface="PingFang SC Regular"/>
                <a:ea typeface="PingFang SC Regular"/>
                <a:cs typeface="PingFang SC Regular"/>
                <a:sym typeface="PingFang SC Regular"/>
              </a:defRPr>
            </a:lvl9pPr>
          </a:lstStyle>
          <a:p>
            <a:pPr marL="0" indent="0" algn="ctr">
              <a:spcBef>
                <a:spcPts val="1000"/>
              </a:spcBef>
              <a:buNone/>
            </a:pPr>
            <a:r>
              <a:rPr lang="en-HK" altLang="zh-TW" sz="4400" b="1" spc="0" dirty="0">
                <a:solidFill>
                  <a:schemeClr val="accent4"/>
                </a:solidFill>
                <a:latin typeface="Microsoft YaHei" panose="020B0503020204020204" pitchFamily="34" charset="-122"/>
                <a:ea typeface="Microsoft YaHei" panose="020B0503020204020204" pitchFamily="34" charset="-122"/>
              </a:rPr>
              <a:t>Rolling Admission</a:t>
            </a:r>
          </a:p>
          <a:p>
            <a:pPr marL="0" indent="0" algn="ctr">
              <a:spcBef>
                <a:spcPts val="1000"/>
              </a:spcBef>
              <a:buNone/>
            </a:pPr>
            <a:r>
              <a:rPr lang="zh-TW" altLang="en-US" dirty="0">
                <a:latin typeface="Microsoft YaHei" panose="020B0503020204020204" pitchFamily="34" charset="-122"/>
                <a:ea typeface="Microsoft YaHei" panose="020B0503020204020204" pitchFamily="34" charset="-122"/>
              </a:rPr>
              <a:t>滚动申请，学生全年或从春天到秋天都可以申请。</a:t>
            </a:r>
          </a:p>
        </p:txBody>
      </p:sp>
      <p:sp>
        <p:nvSpPr>
          <p:cNvPr id="15" name="Oval 14">
            <a:extLst>
              <a:ext uri="{FF2B5EF4-FFF2-40B4-BE49-F238E27FC236}">
                <a16:creationId xmlns:a16="http://schemas.microsoft.com/office/drawing/2014/main" id="{F52546BB-DA40-8E61-5204-922862687AE6}"/>
              </a:ext>
            </a:extLst>
          </p:cNvPr>
          <p:cNvSpPr/>
          <p:nvPr/>
        </p:nvSpPr>
        <p:spPr>
          <a:xfrm>
            <a:off x="19367932" y="5006074"/>
            <a:ext cx="2170886" cy="2170886"/>
          </a:xfrm>
          <a:prstGeom prst="ellipse">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defTabSz="825500" rtl="0" fontAlgn="auto" latinLnBrk="0" hangingPunct="0">
              <a:lnSpc>
                <a:spcPct val="100000"/>
              </a:lnSpc>
              <a:spcBef>
                <a:spcPts val="0"/>
              </a:spcBef>
              <a:spcAft>
                <a:spcPts val="0"/>
              </a:spcAft>
              <a:buClrTx/>
              <a:buSzTx/>
              <a:buFontTx/>
              <a:buNone/>
              <a:tabLst/>
            </a:pPr>
            <a:r>
              <a:rPr kumimoji="0" lang="en-US" sz="6600" b="0" i="0" u="none" strike="noStrike" cap="none" spc="0" normalizeH="0" baseline="0" dirty="0">
                <a:ln>
                  <a:noFill/>
                </a:ln>
                <a:solidFill>
                  <a:schemeClr val="accent6">
                    <a:hueOff val="-6376911"/>
                    <a:satOff val="82390"/>
                    <a:lumOff val="7231"/>
                  </a:schemeClr>
                </a:solidFill>
                <a:effectLst/>
                <a:uFillTx/>
                <a:latin typeface="Microsoft YaHei" panose="020B0503020204020204" pitchFamily="34" charset="-122"/>
                <a:ea typeface="Microsoft YaHei" panose="020B0503020204020204" pitchFamily="34" charset="-122"/>
                <a:cs typeface="PingFang SC Regular"/>
                <a:sym typeface="PingFang SC Regular"/>
              </a:rPr>
              <a:t>RA</a:t>
            </a:r>
          </a:p>
        </p:txBody>
      </p:sp>
    </p:spTree>
    <p:extLst>
      <p:ext uri="{BB962C8B-B14F-4D97-AF65-F5344CB8AC3E}">
        <p14:creationId xmlns:p14="http://schemas.microsoft.com/office/powerpoint/2010/main" val="177730832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0" name="谢谢收看"/>
          <p:cNvSpPr txBox="1">
            <a:spLocks noGrp="1"/>
          </p:cNvSpPr>
          <p:nvPr>
            <p:ph type="title"/>
          </p:nvPr>
        </p:nvSpPr>
        <p:spPr>
          <a:xfrm>
            <a:off x="1206498" y="4478362"/>
            <a:ext cx="21971004" cy="2892048"/>
          </a:xfrm>
          <a:prstGeom prst="rect">
            <a:avLst/>
          </a:prstGeom>
        </p:spPr>
        <p:txBody>
          <a:bodyPr/>
          <a:lstStyle/>
          <a:p>
            <a:r>
              <a:rPr lang="zh-TW" altLang="en-US" dirty="0">
                <a:latin typeface="Microsoft YaHei" panose="020B0503020204020204" pitchFamily="34" charset="-122"/>
                <a:ea typeface="Microsoft YaHei" panose="020B0503020204020204" pitchFamily="34" charset="-122"/>
              </a:rPr>
              <a:t>谢谢收看</a:t>
            </a:r>
            <a:endParaRPr dirty="0">
              <a:solidFill>
                <a:schemeClr val="accent4"/>
              </a:solidFill>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1647939490"/>
      </p:ext>
    </p:extLst>
  </p:cSld>
  <p:clrMapOvr>
    <a:masterClrMapping/>
  </p:clrMapOvr>
  <p:transition spd="med"/>
</p:sld>
</file>

<file path=ppt/theme/theme1.xml><?xml version="1.0" encoding="utf-8"?>
<a:theme xmlns:a="http://schemas.openxmlformats.org/drawingml/2006/main" name="21_BasicWhite">
  <a:themeElements>
    <a:clrScheme name="Abridge">
      <a:dk1>
        <a:srgbClr val="000000"/>
      </a:dk1>
      <a:lt1>
        <a:srgbClr val="F3E9DE"/>
      </a:lt1>
      <a:dk2>
        <a:srgbClr val="A03B2C"/>
      </a:dk2>
      <a:lt2>
        <a:srgbClr val="FFFFFF"/>
      </a:lt2>
      <a:accent1>
        <a:srgbClr val="A03B2C"/>
      </a:accent1>
      <a:accent2>
        <a:srgbClr val="E4AC96"/>
      </a:accent2>
      <a:accent3>
        <a:srgbClr val="F3E9DE"/>
      </a:accent3>
      <a:accent4>
        <a:srgbClr val="063045"/>
      </a:accent4>
      <a:accent5>
        <a:srgbClr val="484849"/>
      </a:accent5>
      <a:accent6>
        <a:srgbClr val="FFFFFF"/>
      </a:accent6>
      <a:hlink>
        <a:srgbClr val="063045"/>
      </a:hlink>
      <a:folHlink>
        <a:srgbClr val="063045"/>
      </a:folHlink>
    </a:clrScheme>
    <a:fontScheme name="21_BasicWhite">
      <a:majorFont>
        <a:latin typeface="PingFang SC Semibold"/>
        <a:ea typeface="PingFang SC Semibold"/>
        <a:cs typeface="PingFang SC Semibold"/>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hueOff val="-6376911"/>
            <a:satOff val="82390"/>
            <a:lumOff val="7231"/>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chemeClr val="accent6">
                <a:hueOff val="-6376911"/>
                <a:satOff val="82390"/>
                <a:lumOff val="7231"/>
              </a:schemeClr>
            </a:solidFill>
            <a:effectLst/>
            <a:uFillTx/>
            <a:latin typeface="PingFang SC Regular"/>
            <a:ea typeface="PingFang SC Regular"/>
            <a:cs typeface="PingFang SC Regular"/>
            <a:sym typeface="PingFang SC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lumOff val="-9532"/>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Abridge_Powerpoint Template v2" id="{DB26FD40-6796-694D-9FAA-1321AD4F06E8}" vid="{61C63E3A-8202-2247-BB75-7A5EBD22D9ED}"/>
    </a:ext>
  </a:extLst>
</a:theme>
</file>

<file path=ppt/theme/theme2.xml><?xml version="1.0" encoding="utf-8"?>
<a:theme xmlns:a="http://schemas.openxmlformats.org/drawingml/2006/main" name="Custom Design">
  <a:themeElements>
    <a:clrScheme name="Abridge">
      <a:dk1>
        <a:srgbClr val="000000"/>
      </a:dk1>
      <a:lt1>
        <a:srgbClr val="F3E9DE"/>
      </a:lt1>
      <a:dk2>
        <a:srgbClr val="A03B2C"/>
      </a:dk2>
      <a:lt2>
        <a:srgbClr val="FFFFFF"/>
      </a:lt2>
      <a:accent1>
        <a:srgbClr val="A03B2C"/>
      </a:accent1>
      <a:accent2>
        <a:srgbClr val="E4AC96"/>
      </a:accent2>
      <a:accent3>
        <a:srgbClr val="F3E9DE"/>
      </a:accent3>
      <a:accent4>
        <a:srgbClr val="063045"/>
      </a:accent4>
      <a:accent5>
        <a:srgbClr val="484849"/>
      </a:accent5>
      <a:accent6>
        <a:srgbClr val="FFFFFF"/>
      </a:accent6>
      <a:hlink>
        <a:srgbClr val="063045"/>
      </a:hlink>
      <a:folHlink>
        <a:srgbClr val="06304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C64A38"/>
      </a:accent1>
      <a:accent2>
        <a:srgbClr val="F9EFE3"/>
      </a:accent2>
      <a:accent3>
        <a:srgbClr val="F4CAB9"/>
      </a:accent3>
      <a:accent4>
        <a:srgbClr val="144B64"/>
      </a:accent4>
      <a:accent5>
        <a:srgbClr val="707274"/>
      </a:accent5>
      <a:accent6>
        <a:srgbClr val="E9EDF0"/>
      </a:accent6>
      <a:hlink>
        <a:srgbClr val="0000FF"/>
      </a:hlink>
      <a:folHlink>
        <a:srgbClr val="FF00FF"/>
      </a:folHlink>
    </a:clrScheme>
    <a:fontScheme name="21_BasicWhite">
      <a:majorFont>
        <a:latin typeface="PingFang SC Semibold"/>
        <a:ea typeface="PingFang SC Semibold"/>
        <a:cs typeface="PingFang SC Semibold"/>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6">
            <a:hueOff val="-6376911"/>
            <a:satOff val="82390"/>
            <a:lumOff val="7231"/>
          </a:schemeClr>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chemeClr val="accent6">
                <a:hueOff val="-6376911"/>
                <a:satOff val="82390"/>
                <a:lumOff val="7231"/>
              </a:schemeClr>
            </a:solidFill>
            <a:effectLst/>
            <a:uFillTx/>
            <a:latin typeface="PingFang SC Regular"/>
            <a:ea typeface="PingFang SC Regular"/>
            <a:cs typeface="PingFang SC Regular"/>
            <a:sym typeface="PingFang SC Regular"/>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lumOff val="-9532"/>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chemeClr val="accent5">
                <a:lumOff val="-16056"/>
              </a:schemeClr>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592BCC6D103FF469856A93F4F7F74CE" ma:contentTypeVersion="16" ma:contentTypeDescription="Create a new document." ma:contentTypeScope="" ma:versionID="0e898f08d12d997691fd58d9e4b392fc">
  <xsd:schema xmlns:xsd="http://www.w3.org/2001/XMLSchema" xmlns:xs="http://www.w3.org/2001/XMLSchema" xmlns:p="http://schemas.microsoft.com/office/2006/metadata/properties" xmlns:ns2="2e0e7d75-d45c-49f5-9d10-65596e33553e" xmlns:ns3="f594e573-6d06-4dad-9403-d12d5a5e0df4" targetNamespace="http://schemas.microsoft.com/office/2006/metadata/properties" ma:root="true" ma:fieldsID="f041d6601be33d562d6ff2a661876c69" ns2:_="" ns3:_="">
    <xsd:import namespace="2e0e7d75-d45c-49f5-9d10-65596e33553e"/>
    <xsd:import namespace="f594e573-6d06-4dad-9403-d12d5a5e0df4"/>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ServiceLocation"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e0e7d75-d45c-49f5-9d10-65596e33553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91330d3-ae22-4348-a735-e1892a8bd8cb"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f594e573-6d06-4dad-9403-d12d5a5e0df4"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c332b54d-2737-41df-a7c5-b35ea7b20fdd}" ma:internalName="TaxCatchAll" ma:showField="CatchAllData" ma:web="f594e573-6d06-4dad-9403-d12d5a5e0df4">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25D40AD-A4E7-42DD-8C76-A17D9F7FB1B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e0e7d75-d45c-49f5-9d10-65596e33553e"/>
    <ds:schemaRef ds:uri="f594e573-6d06-4dad-9403-d12d5a5e0df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09E9331-690F-44DA-9324-1B14C411172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21_BasicWhite</Template>
  <TotalTime>10854</TotalTime>
  <Words>1809</Words>
  <Application>Microsoft Macintosh PowerPoint</Application>
  <PresentationFormat>Custom</PresentationFormat>
  <Paragraphs>104</Paragraphs>
  <Slides>8</Slides>
  <Notes>5</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8</vt:i4>
      </vt:variant>
    </vt:vector>
  </HeadingPairs>
  <TitlesOfParts>
    <vt:vector size="19" baseType="lpstr">
      <vt:lpstr>Microsoft YaHei</vt:lpstr>
      <vt:lpstr>Microsoft YaHei Light</vt:lpstr>
      <vt:lpstr>Microsoft YaHei UI</vt:lpstr>
      <vt:lpstr>Microsoft YaHei UI Light</vt:lpstr>
      <vt:lpstr>Noto Sans SC Light</vt:lpstr>
      <vt:lpstr>Noto Serif SC</vt:lpstr>
      <vt:lpstr>PingFang SC Regular</vt:lpstr>
      <vt:lpstr>Arial</vt:lpstr>
      <vt:lpstr>Helvetica Neue</vt:lpstr>
      <vt:lpstr>21_BasicWhite</vt:lpstr>
      <vt:lpstr>Custom Design</vt:lpstr>
      <vt:lpstr>青少年</vt:lpstr>
      <vt:lpstr>跟着Abridge   去留学</vt:lpstr>
      <vt:lpstr>大学及升学 概况</vt:lpstr>
      <vt:lpstr>常春藤</vt:lpstr>
      <vt:lpstr>综合性大学&amp;特点</vt:lpstr>
      <vt:lpstr>文理学院 &amp; 特点</vt:lpstr>
      <vt:lpstr>美本申请时间</vt:lpstr>
      <vt:lpstr>谢谢收看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简报模版</dc:title>
  <dc:creator>Mani Cheng</dc:creator>
  <cp:lastModifiedBy>Mani Cheng</cp:lastModifiedBy>
  <cp:revision>335</cp:revision>
  <dcterms:created xsi:type="dcterms:W3CDTF">2022-03-14T03:20:04Z</dcterms:created>
  <dcterms:modified xsi:type="dcterms:W3CDTF">2022-11-25T07:32:52Z</dcterms:modified>
</cp:coreProperties>
</file>

<file path=docProps/thumbnail.jpeg>
</file>